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80C273-9EE4-4F52-8B43-336AAA821A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746DA1-0C10-40BD-9331-3CC210911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4EFC2C-147B-48A2-98FD-AEA8E3F3E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C0FD-3A35-413D-94C6-A995EF488ECA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D8D5C3-875E-4A89-8784-A76607783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47859F-F949-442F-A1F1-FE1A88A93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32-2B57-4C35-8E05-E059004CAD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410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8F3445-89D1-4277-BC80-0DEDBCED5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43F033F-FEBC-4891-9A83-D2B54CC0B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521A4B-D645-4239-BE1E-0A0AC34EA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C0FD-3A35-413D-94C6-A995EF488ECA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EA2A98-C73F-489C-9B65-8B5626E22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AA020A-8360-4AAA-BD88-68D1182AB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32-2B57-4C35-8E05-E059004CAD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348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6F56D4-2AF7-4AB8-8326-9CAAEA2F24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1137922-2E83-407F-99FD-A26C75D91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F547FC-4FFC-4545-8A91-9FB942A99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C0FD-3A35-413D-94C6-A995EF488ECA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0A875C-84ED-4AB8-8A66-70F1285AC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3876AE-4975-45F4-8F02-025804221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32-2B57-4C35-8E05-E059004CAD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391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36929C-A124-4A14-85EC-DF1C9C1AC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92409B-D542-4307-80CC-972B2D03D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C1F871-5C97-43C4-B85B-CE72BEB3E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C0FD-3A35-413D-94C6-A995EF488ECA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4811B3-45E5-43B9-8AAF-44F539291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3F545E-D049-4D04-A8B0-7E20263CE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32-2B57-4C35-8E05-E059004CAD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68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906848-0558-40B1-8BD3-A9A2BC9AF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97E76D5-2759-4FDD-B8F6-6E66C2CA9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E9CA78C-61FD-4338-9DE6-F2E80F3EA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C0FD-3A35-413D-94C6-A995EF488ECA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0413D1-0273-4FB0-B509-D801D3F91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262582-DBBC-400B-9F80-8AA0259A3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32-2B57-4C35-8E05-E059004CAD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574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536090-D4AD-478C-B330-0258E534F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C160C0-9504-4800-A0F1-EC8B180579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F8C7053-13ED-4447-A495-219E5C01D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7FB7E4-0F3F-4857-A5D1-DDB00972D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C0FD-3A35-413D-94C6-A995EF488ECA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24D71A3-3192-471A-B443-84D88D6B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E5CBB2B-6E2B-40F4-ABB9-DE6C3D55A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32-2B57-4C35-8E05-E059004CAD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399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F8F246-BF0C-437E-BA7F-8FDA5622B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5806E2C-84AD-44A6-BBAF-632B51756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3A686A0-4C6A-4856-8FBF-0378F4C65E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F60CB71-FDAE-4C92-A4C3-D1B0E3B433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54E33DB-57A4-4C12-9CBE-3914C8C33A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C57E6F9-F80B-45F4-B3DD-8D1A2F4A3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C0FD-3A35-413D-94C6-A995EF488ECA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42D9944-8F1F-4FD6-8B3C-718E6FC7C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A572834-179E-44EB-83CB-B1C4B4D0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32-2B57-4C35-8E05-E059004CAD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0525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AD3082-BB86-42DE-9CD9-FC7D949CE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09F2E0B-8D5C-408E-8F4C-8E115B239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C0FD-3A35-413D-94C6-A995EF488ECA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194DBE7-BAEA-4AD4-BDFB-273D272EF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FE62A07-B6E5-44F5-85B2-0669A58CF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32-2B57-4C35-8E05-E059004CAD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620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EA426EE-7582-45AC-AD1E-E7312177D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C0FD-3A35-413D-94C6-A995EF488ECA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FFB89C6-289E-4F7F-B946-97558FC5F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1BF4DAC-1EB0-471C-B6FA-C49A65BF4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32-2B57-4C35-8E05-E059004CAD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9151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FC38B-6871-450F-803E-24ECA64B5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403D2B-F771-4902-B7F2-220FC3D11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7E45A30-4B60-4918-983B-4B86C1CB7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13EEA77-BF23-4A19-9907-78686713B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C0FD-3A35-413D-94C6-A995EF488ECA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45514A8-94F5-4459-BE04-D5B26A92F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ADEC1D-69CB-4024-963E-0C2BA1FC4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32-2B57-4C35-8E05-E059004CAD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603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6E7FA8-7A16-4630-B87B-5DBF6CC72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CBBCE42-D097-484A-BD33-E25FE504C4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462AC63-5E35-4F5E-A43E-B928668AD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047422F-F9D0-4E95-A6A4-F9D8EC06E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C0FD-3A35-413D-94C6-A995EF488ECA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922611-B2CD-4CC1-9ACB-0B7AAB82C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1F3881D-23E2-47F0-94A9-C7329D3D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32-2B57-4C35-8E05-E059004CAD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65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BB778A9-100B-4A8B-AAE5-9D2325CE2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4EA1864-8724-44B3-9581-7E1C785B0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6BD8B3-0480-4049-A12E-0AD27CBFC3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4C0FD-3A35-413D-94C6-A995EF488ECA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43433A-9322-4148-AA0B-59F03FAB5D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0455A3-064F-4BA5-9FAF-BB2C640C0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A132-2B57-4C35-8E05-E059004CAD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23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67FA66-DB51-4AEE-92F3-C2DC57E617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095018" cy="6677890"/>
          </a:xfrm>
        </p:spPr>
        <p:txBody>
          <a:bodyPr>
            <a:noAutofit/>
          </a:bodyPr>
          <a:lstStyle/>
          <a:p>
            <a:pPr marL="228600">
              <a:spcAft>
                <a:spcPts val="0"/>
              </a:spcAft>
            </a:pPr>
            <a:r>
              <a:rPr lang="pt-BR" sz="4800" b="1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13. --&gt;&gt; </a:t>
            </a:r>
            <a:r>
              <a:rPr lang="pt-BR" sz="48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DIA [1260]: Anticristo Ressuscitado? Quebra A Aliança. O Falso Profeta. Imagem Do Anticristo. Adorado. Sua Marca. 144.000 Perseguidos</a:t>
            </a:r>
            <a:endParaRPr lang="pt-BR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4ACFB9-874A-4756-B98C-262FFEB41E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677890"/>
            <a:ext cx="9144000" cy="290945"/>
          </a:xfrm>
        </p:spPr>
        <p:txBody>
          <a:bodyPr>
            <a:normAutofit fontScale="700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8165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4F5640A-2733-4DA3-A29D-09E659052903}"/>
              </a:ext>
            </a:extLst>
          </p:cNvPr>
          <p:cNvSpPr/>
          <p:nvPr/>
        </p:nvSpPr>
        <p:spPr>
          <a:xfrm>
            <a:off x="0" y="0"/>
            <a:ext cx="1219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575">
              <a:spcAft>
                <a:spcPts val="0"/>
              </a:spcAft>
            </a:pPr>
            <a:r>
              <a:rPr lang="x-none" sz="2800" b="1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Ap 17:1-5 </a:t>
            </a:r>
            <a:r>
              <a:rPr lang="x-none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 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...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"Vem aqui,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eu te mostrarei 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a punição- da- condenação da grande fornicária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, aquela estando- assentada sobre muitas águas , </a:t>
            </a:r>
            <a:r>
              <a:rPr lang="x-none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Com quem fornicaram os reis da terra; e foram embriagados, em consequência do vinho da sua fornicação , aqueles habitando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sobre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a terra." </a:t>
            </a:r>
            <a:r>
              <a:rPr lang="x-none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3 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..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 E vi uma mulher estando- assentada sobre uma Besta- Feroz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da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cor- de- escarlata (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Besta- Feroz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estando cheia de nomes de blasfêmia, tendo sete cabeças e dez chifres). </a:t>
            </a:r>
            <a:r>
              <a:rPr lang="x-none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estava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a mulher tendo sido vestida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da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cor- de- púrpura e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da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cor- de- escarlata, e tendo sido adornada com ouro e com pedrA preciosA e com pérolaS, tendo, na sua mão, um cálice de ouro estando cheio d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as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abominações e d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a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imundícia d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a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fornicação dela. </a:t>
            </a:r>
            <a:r>
              <a:rPr lang="x-none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5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 sobre a testa dela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estava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o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nome tendo sido escrito: "MISTÉRIO, BABILÔNIA, A GRANDE; A MÃE DAS FORNICÁRIAS E DAS ABOMINAÇÕES DA TERRA." </a:t>
            </a:r>
            <a:r>
              <a:rPr lang="x-none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endParaRPr lang="pt-B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102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4F5640A-2733-4DA3-A29D-09E659052903}"/>
              </a:ext>
            </a:extLst>
          </p:cNvPr>
          <p:cNvSpPr/>
          <p:nvPr/>
        </p:nvSpPr>
        <p:spPr>
          <a:xfrm>
            <a:off x="0" y="0"/>
            <a:ext cx="12192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x-none" sz="2800" b="1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Ap 19:20 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 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foi presa a Besta- Feroz , e com ela o Falso Profeta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(aquele havendo feito, debaixo do olhar dela, os sinais com que ele enganou- fez- extraviar aqueles havendo recebido a marca- sinal da Besta- Feroz , e aqueles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que estão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adorando a imagem dela). 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Ainda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vivendo, foram arremessados estes dois para dentro do Lago de Fogo,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o qual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está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queimando com enxofre; </a:t>
            </a:r>
            <a:r>
              <a:rPr lang="x-none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pt-BR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br>
              <a:rPr lang="pt-BR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(Como enganador e assassino perseguidor, torturador e assassino dos crentes)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Falso Profeta será muitíssimo pior do que o mais prostituto- idólatra, mais demoníaco e sanguinário papa que já houve!</a:t>
            </a:r>
            <a:endParaRPr lang="pt-B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558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4F5640A-2733-4DA3-A29D-09E659052903}"/>
              </a:ext>
            </a:extLst>
          </p:cNvPr>
          <p:cNvSpPr/>
          <p:nvPr/>
        </p:nvSpPr>
        <p:spPr>
          <a:xfrm>
            <a:off x="0" y="0"/>
            <a:ext cx="1219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13.4. A 2ª Besta </a:t>
            </a:r>
            <a:r>
              <a:rPr lang="pt-BR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*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De Ap 13 Faz Construir Uma Imagem De O Anticristo </a:t>
            </a:r>
            <a:r>
              <a:rPr lang="pt-BR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**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, </a:t>
            </a:r>
            <a:r>
              <a:rPr lang="pt-BR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***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Manda Matar Todos Que Não A Adorarem; Põe </a:t>
            </a:r>
            <a:r>
              <a:rPr lang="pt-BR" sz="3600" b="1" i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SOBRE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A Pele </a:t>
            </a:r>
            <a:r>
              <a:rPr lang="pt-BR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****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Dos Homens O Sinal- Marca </a:t>
            </a:r>
            <a:r>
              <a:rPr lang="pt-BR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*****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De O Anticristo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(o Falso Profeta);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** (a imagem ainda não estará no Lugar Santo do 3º Templo, onde só será posta no dia 2520);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*** dá-lhe espírito, dá-lhe fala;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**** sobre a pele da mão direita ou da testa,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**** ou o seu nome, ou o número do seu nome.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518275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4F5640A-2733-4DA3-A29D-09E659052903}"/>
              </a:ext>
            </a:extLst>
          </p:cNvPr>
          <p:cNvSpPr/>
          <p:nvPr/>
        </p:nvSpPr>
        <p:spPr>
          <a:xfrm>
            <a:off x="0" y="0"/>
            <a:ext cx="12192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13:14.b-18.</a:t>
            </a:r>
            <a: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"14 ..., dizendo aos que habitam na terra que fizessem 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 imagem à besta que recebera a ferida da espada e vivia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15 E 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foi-lhe concedido que desse espírito à imagem da besta, para que também a imagem da besta falasse, e fizesse que fossem mortos todos os que não adorassem a imagem da besta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16 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faz que a todos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pequenos e grandes, ricos e pobres, livres e servos, 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lhes seja posto um sinal na sua mão direita, ou nas suas testas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17 Para que 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ninguém possa comprar ou vender, senão aquele que tiver o sinal, ou o nome da besta, ou o número do seu nome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18 Aqui há sabedoria. Aquele que tem entendimento, calcule o número da besta; porque é o número de um homem, e o seu número é seiscentos e sessenta e seis." (ACF)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813398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4F5640A-2733-4DA3-A29D-09E659052903}"/>
              </a:ext>
            </a:extLst>
          </p:cNvPr>
          <p:cNvSpPr/>
          <p:nvPr/>
        </p:nvSpPr>
        <p:spPr>
          <a:xfrm>
            <a:off x="0" y="0"/>
            <a:ext cx="12192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4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13.5. Os 144.000 Continuam A Pregar</a:t>
            </a:r>
          </a:p>
          <a:p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Protegidos por Deus, intocáveis, com poder 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(tais como </a:t>
            </a:r>
            <a:r>
              <a:rPr lang="pt-BR" sz="3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Elias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pregam através de todo o m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todo mundo; pregam com muitos frutos 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(tais como </a:t>
            </a:r>
            <a:r>
              <a:rPr lang="pt-BR" sz="3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Paulo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Veja Seção 8.2.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701780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4F5640A-2733-4DA3-A29D-09E659052903}"/>
              </a:ext>
            </a:extLst>
          </p:cNvPr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/>
              <a:t>13.1. O Anticristo É (aparentemente) Ressuscitado. Ele E O Diabo Enganam E São Adorados Por Todos Ap 13:3-4.</a:t>
            </a:r>
            <a:br>
              <a:rPr lang="pt-BR" sz="3200" b="1" dirty="0"/>
            </a:br>
            <a:br>
              <a:rPr lang="pt-BR" sz="1600" b="1" dirty="0"/>
            </a:br>
            <a:r>
              <a:rPr lang="pt-BR" sz="3200" b="1" dirty="0"/>
              <a:t>13.2. O Anticristo Quebra A Aliança E Faz Cessar O Sacrifício E Oblação No 3º Templo Dn 9:27	</a:t>
            </a:r>
            <a:br>
              <a:rPr lang="pt-BR" sz="3200" b="1" dirty="0"/>
            </a:br>
            <a:br>
              <a:rPr lang="pt-BR" sz="1600" b="1" dirty="0"/>
            </a:br>
            <a:r>
              <a:rPr lang="pt-BR" sz="3200" b="1" dirty="0"/>
              <a:t>13.3. A 2ª Besta De Ap 13 (o Falso Profeta) Começa A Exercer Todo O Poder Da 1ª Besta E A Fazer Sinais Que A Todos Engana, E Faz Adorar A 1ª Besta Ap 13:11-14.a</a:t>
            </a:r>
            <a:br>
              <a:rPr lang="pt-BR" sz="3200" b="1" dirty="0"/>
            </a:br>
            <a:br>
              <a:rPr lang="pt-BR" sz="1600" b="1" dirty="0"/>
            </a:br>
            <a:r>
              <a:rPr lang="pt-BR" sz="3200" b="1" dirty="0"/>
              <a:t>13.4. A 2ª Besta De Ap 13 Faz Construir Uma Imagem De O Anticristo, Manda Matar Todos Que Não A Adorarem; Põe SOBRE A Pele Dos Homens O Sinal- Marca De O Anticristo</a:t>
            </a:r>
            <a:br>
              <a:rPr lang="pt-BR" sz="3200" b="1" dirty="0"/>
            </a:br>
            <a:br>
              <a:rPr lang="pt-BR" sz="1600" b="1" dirty="0"/>
            </a:br>
            <a:r>
              <a:rPr lang="pt-BR" sz="3200" b="1" dirty="0"/>
              <a:t>13.5. Os 144.000 Continuam A Pregar</a:t>
            </a:r>
          </a:p>
        </p:txBody>
      </p:sp>
    </p:spTree>
    <p:extLst>
      <p:ext uri="{BB962C8B-B14F-4D97-AF65-F5344CB8AC3E}">
        <p14:creationId xmlns:p14="http://schemas.microsoft.com/office/powerpoint/2010/main" val="3465747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4F5640A-2733-4DA3-A29D-09E659052903}"/>
              </a:ext>
            </a:extLst>
          </p:cNvPr>
          <p:cNvSpPr/>
          <p:nvPr/>
        </p:nvSpPr>
        <p:spPr>
          <a:xfrm>
            <a:off x="0" y="0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13.1. O Anticristo É </a:t>
            </a:r>
            <a:r>
              <a:rPr lang="pt-BR" sz="36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(pelo menos aparente e enganadoramente)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Ressuscitado. Ele E O Diabo Enganam E São Adorados Por </a:t>
            </a:r>
            <a:r>
              <a:rPr lang="pt-BR" sz="36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[quase]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Todos Ap 13:3-4.</a:t>
            </a:r>
          </a:p>
          <a:p>
            <a:pPr marR="28575">
              <a:spcAft>
                <a:spcPts val="0"/>
              </a:spcAft>
            </a:pP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3 E vi </a:t>
            </a:r>
            <a:r>
              <a:rPr lang="pt-BR" sz="2800" i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exatamente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uma</a:t>
            </a:r>
            <a:r>
              <a:rPr lang="pt-BR" sz="2800" i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de- entre as suas cabeças como- se </a:t>
            </a:r>
            <a:r>
              <a:rPr lang="pt-BR" sz="2800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#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tendo sido mortalmente- ferida para dentro d</a:t>
            </a:r>
            <a:r>
              <a:rPr lang="pt-BR" sz="2800" i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a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morte, </a:t>
            </a:r>
            <a:r>
              <a:rPr lang="pt-BR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 o ferimento de sua morte foi curado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; e </a:t>
            </a:r>
            <a:r>
              <a:rPr lang="pt-BR" sz="3200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(com isto)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maravilhou-se toda a terra </a:t>
            </a:r>
            <a:r>
              <a:rPr lang="pt-BR" sz="3200" i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##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, </a:t>
            </a:r>
            <a:r>
              <a:rPr lang="pt-BR" sz="3200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(dispondo-se)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em- </a:t>
            </a:r>
            <a:r>
              <a:rPr lang="pt-BR" sz="3200" i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seguimento-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após a </a:t>
            </a:r>
            <a:r>
              <a:rPr lang="pt-BR" sz="3200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(primeira)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Besta- Feroz. </a:t>
            </a:r>
            <a:b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</a:b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# "como- se": KJB. ## Beza tem "maravilhou-se toda ...", voz ativa, não tem "foi- causado- maravilhamento em toda ...", voz passiva.</a:t>
            </a:r>
            <a:b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E </a:t>
            </a:r>
            <a:r>
              <a:rPr lang="pt-BR" sz="3200" i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i="1" baseline="30000" dirty="0">
                <a:solidFill>
                  <a:srgbClr val="0000FF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adoraram o dragão que deu autoridade à </a:t>
            </a:r>
            <a:r>
              <a:rPr lang="pt-BR" sz="32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(primeira)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Besta- Feroz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i="1" baseline="30000" dirty="0">
                <a:solidFill>
                  <a:srgbClr val="0000FF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E </a:t>
            </a:r>
            <a:r>
              <a:rPr lang="pt-BR" sz="3200" i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também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adoraram a Besta- Feroz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i="1" baseline="30000" dirty="0">
                <a:solidFill>
                  <a:srgbClr val="0000FF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dizendo:    "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Quem </a:t>
            </a:r>
            <a:r>
              <a:rPr lang="pt-BR" sz="3200" b="1" i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semelhante à Besta- Feroz </a:t>
            </a:r>
            <a:r>
              <a:rPr lang="pt-BR" sz="3200" b="1" i="1" baseline="30000" dirty="0">
                <a:solidFill>
                  <a:srgbClr val="0000FF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Quem pode guerrear contra ela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?" </a:t>
            </a:r>
            <a:r>
              <a:rPr lang="pt-BR" sz="32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① comp. v. 8. ② o Anticristo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057001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4F5640A-2733-4DA3-A29D-09E659052903}"/>
              </a:ext>
            </a:extLst>
          </p:cNvPr>
          <p:cNvSpPr/>
          <p:nvPr/>
        </p:nvSpPr>
        <p:spPr>
          <a:xfrm>
            <a:off x="0" y="0"/>
            <a:ext cx="12192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{Nota, copiada da Seção 11.4: Ap 13:3 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 "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 </a:t>
            </a:r>
            <a:r>
              <a:rPr lang="pt-BR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o ferimento de sua morte foi curado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: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Somente Deus (Pai e Filho) originam vida e ressuscitam mortos </a:t>
            </a:r>
            <a:r>
              <a:rPr lang="pt-BR" sz="36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(Jo 5:21; 11:25; Dt 32:39)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então isso é uma ressurreição aparente, falsa;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d) Resumo: Todos os homens da terra: 1) pensarão ver O Anticristo ser ferido por espada de uma forma que o levaria à morte; 2) ele não terá sido realmente ferido, ou seu ferimento somente parecerá mortal, e ele será curado; 3) quando O Anticristo aparecer depois, todos erroneamente pensarão que realmente ressuscitou}</a:t>
            </a:r>
            <a:endParaRPr lang="pt-BR" sz="3200" dirty="0"/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865087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4F5640A-2733-4DA3-A29D-09E659052903}"/>
              </a:ext>
            </a:extLst>
          </p:cNvPr>
          <p:cNvSpPr/>
          <p:nvPr/>
        </p:nvSpPr>
        <p:spPr>
          <a:xfrm>
            <a:off x="0" y="0"/>
            <a:ext cx="12192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13.2. O Anticristo Quebra A Aliança E Faz Cessar O Sacrifício E Oblação No 3º Templo Dn 9:27</a:t>
            </a:r>
          </a:p>
          <a:p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36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"... 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36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metade da semana fará cessar o sacrifício e a oblação</a:t>
            </a:r>
            <a:r>
              <a:rPr lang="pt-BR" sz="36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..."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(ACF)</a:t>
            </a:r>
            <a:b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Quanto a Dn 8:11-12 e 11:31, podem se referir a Antíoco Epifânio (como um </a:t>
            </a:r>
            <a:r>
              <a:rPr lang="pt-BR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tipo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O Anticristo), ou a O Anticristo.</a:t>
            </a:r>
            <a:br>
              <a:rPr lang="pt-BR" sz="36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  "... e </a:t>
            </a:r>
            <a:r>
              <a:rPr lang="pt-BR" sz="36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ele foi tirado o sacrifício contínuo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pt-BR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lugar do seu santuário foi lançado por terra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 </a:t>
            </a:r>
            <a:r>
              <a:rPr lang="pt-BR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exército foi dado contra o sacrifício contínuo, por causa da transgressão; e lançou a verdade por terra, e o fez, e prosperou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(Dn 8:11-12 ACF)</a:t>
            </a:r>
            <a:b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  "... </a:t>
            </a:r>
            <a:r>
              <a:rPr lang="pt-BR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profanarão o santuário e a fortaleza, e </a:t>
            </a:r>
            <a:r>
              <a:rPr lang="pt-BR" sz="36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tirarão o sacrifício contínuo</a:t>
            </a:r>
            <a:r>
              <a:rPr lang="pt-BR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estabelecendo abominação desoladora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(Dn 11:31 ACF)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52464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4F5640A-2733-4DA3-A29D-09E659052903}"/>
              </a:ext>
            </a:extLst>
          </p:cNvPr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13.3. A 2ª Besta </a:t>
            </a:r>
            <a:r>
              <a:rPr lang="pt-BR" sz="36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(o Falso Profeta)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Exerce O Poder Da 1ª Besta, Faz Sinais Enganadores, Faz Adorar A 1ª Besta</a:t>
            </a:r>
            <a:r>
              <a:rPr lang="pt-BR" sz="3600" b="1" u="sng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Ap 13:11-14.a</a:t>
            </a:r>
          </a:p>
          <a:p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"11 ¶ E vi subir da terra 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outra besta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tinha dois chifres semelhantes aos de um cordeiro; e 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falava como o dragão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12 E 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exerce todo o poder da primeira besta na sua presença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faz que a terra e os que nela habitam adorem a primeira besta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cuja chaga mortal fora curada. 13 E 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faz grandes sinais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 maneira que 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até fogo faz descer do céu à terra, à vista dos homens. 14 E engana os que habitam na terra com sinais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lhe foi permitido que fizesse em presença da besta, </a:t>
            </a:r>
            <a:r>
              <a:rPr lang="pt-BR" sz="36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(ACF)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725648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4F5640A-2733-4DA3-A29D-09E659052903}"/>
              </a:ext>
            </a:extLst>
          </p:cNvPr>
          <p:cNvSpPr/>
          <p:nvPr/>
        </p:nvSpPr>
        <p:spPr>
          <a:xfrm>
            <a:off x="0" y="0"/>
            <a:ext cx="1219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pt-BR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Falso Profeta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(=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2ª besta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é um </a:t>
            </a:r>
            <a:r>
              <a:rPr lang="pt-BR" sz="3600" i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homem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(será lançado vivo no Lago de Fogo)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é </a:t>
            </a:r>
            <a:r>
              <a:rPr lang="pt-BR" sz="36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judeu</a:t>
            </a:r>
            <a:r>
              <a:rPr lang="pt-B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(provém da "terra", Israel)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13:11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Em toda a 2ª metade da 70-SD, opera "sinais e milagres", faz com sejam convencidos de que ele é </a:t>
            </a:r>
            <a:r>
              <a:rPr lang="pt-BR" sz="36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Elias</a:t>
            </a:r>
            <a:r>
              <a:rPr lang="pt-B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 havia de voltar 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13:12-14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faz adorar 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aO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Anticristo (≈ Satanás) como se fosse Deus 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13:12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146238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4F5640A-2733-4DA3-A29D-09E659052903}"/>
              </a:ext>
            </a:extLst>
          </p:cNvPr>
          <p:cNvSpPr/>
          <p:nvPr/>
        </p:nvSpPr>
        <p:spPr>
          <a:xfrm>
            <a:off x="0" y="0"/>
            <a:ext cx="1219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pt-BR" sz="32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Ap 13:11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vi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outra Besta- Feroz subindo proveniente- de- dentro- da </a:t>
            </a:r>
            <a:r>
              <a:rPr lang="x-none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terra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ela tinha dois chifres semelhantes a[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de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um cordeiro, mas falava como um dragão. </a:t>
            </a:r>
            <a:r>
              <a:rPr lang="x-none" sz="32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12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toda a autoridade da primeira Besta- Feroz ela exerce na sua presença, e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faz, à terra e aos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estão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habitando nela, que adorem a primeira Besta- Feroz , da qual foi curado o ferimento da sua morte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32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13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ela faz grandes sinais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 modo que fogo faça descer proveniente- de- dentro- do céu para dentro da terra, à vista dos homens. </a:t>
            </a:r>
            <a:r>
              <a:rPr lang="x-none" sz="32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14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(em- razão- dos sinais que lhe foi permitido fazer debaixo da vista da Besta- Feroz )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engana- faz- extraviar aqueles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estão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habitando sobre a terra, dizendo, àqueles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estão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habitando sobre a terra, para fazer[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uma imagem à Besta- Feroz que tinha o ferimento da espada e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viveu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086844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4F5640A-2733-4DA3-A29D-09E659052903}"/>
              </a:ext>
            </a:extLst>
          </p:cNvPr>
          <p:cNvSpPr/>
          <p:nvPr/>
        </p:nvSpPr>
        <p:spPr>
          <a:xfrm>
            <a:off x="0" y="0"/>
            <a:ext cx="1219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575">
              <a:spcAft>
                <a:spcPts val="0"/>
              </a:spcAft>
            </a:pP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Falso Profeta NÃO será a entronização do líder da Babilônia </a:t>
            </a:r>
            <a:r>
              <a:rPr lang="pt-BR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Religiosa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(pois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 será destruída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 Ap 17:16,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antes do Falso Profeta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ser destruído em Ap 19:20). </a:t>
            </a:r>
            <a:r>
              <a:rPr lang="x-none" sz="900" b="1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Ap 17:16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os dez chifres que viste sobre a Besta- Feroz , estes 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odiarão a fornicária , e tendo sido desolada a farão, e nua, e aS carneS dela comerão, e a completamente- queimarão em fogo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36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r>
              <a:rPr lang="pt-BR" sz="36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(Ver também Ap 17:1-5)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3650367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886</Words>
  <Application>Microsoft Office PowerPoint</Application>
  <PresentationFormat>Widescreen</PresentationFormat>
  <Paragraphs>19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Cambria Math</vt:lpstr>
      <vt:lpstr>Kristen ITC</vt:lpstr>
      <vt:lpstr>Segoe UI</vt:lpstr>
      <vt:lpstr>Times New Roman</vt:lpstr>
      <vt:lpstr>Wide Latin</vt:lpstr>
      <vt:lpstr>Tema do Office</vt:lpstr>
      <vt:lpstr>13. --&gt;&gt; DIA [1260]: Anticristo Ressuscitado? Quebra A Aliança. O Falso Profeta. Imagem Do Anticristo. Adorado. Sua Marca. 144.000 Perseguidos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 --&gt;&gt; DIA [1260]: Anticristo Ressuscitado? Quebra A Aliança. O Falso Profeta Faz Construir Imagem De O Anticristo. Este É Adorado. Sua Marca Sobre As Pessoas. Os 144.000 Começam A Ser Muito Mais Perseguidos</dc:title>
  <dc:creator>Hélio de Menezes Silva</dc:creator>
  <cp:lastModifiedBy>Hélio de Menezes Silva</cp:lastModifiedBy>
  <cp:revision>13</cp:revision>
  <dcterms:created xsi:type="dcterms:W3CDTF">2018-01-30T20:53:21Z</dcterms:created>
  <dcterms:modified xsi:type="dcterms:W3CDTF">2018-01-31T02:31:30Z</dcterms:modified>
</cp:coreProperties>
</file>