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3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7EAE7-5815-4E65-A349-B7C777098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BBC27C-4B0A-47A0-A98E-3A615AD50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7F6AB0-F046-4581-B896-7ADB65973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E6980F-CC86-4930-A534-B113B96C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490EAB-E184-4391-B3A4-F3117FD2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64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2FCCA-4C27-4986-92A9-A8C3EC7B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351CC5-A444-4442-9867-5DEFC6499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37CA48-3E8E-40FC-8BB3-65BC24FC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55BA19-BBE3-4A26-A2BD-C5C284EB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4656BC-4227-4D64-B9D3-666C733C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7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0C753F-B914-442C-B462-3E63A6055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32F14D-3078-48A5-B3B2-79A2A05C1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E17FDF-45E3-4EE9-A4AD-E81EDDA8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6482FA-9DD1-41AC-975F-57C05C18F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330AAF-7723-46E0-A2AF-C09D0F15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7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7BFDC-BF33-46AA-B3D2-366AC691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2C01D5-805D-4B3C-891F-F88051EA9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D1B67C-A29A-412A-8DCA-387B71AD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DDD329-1CD7-4539-AECD-A318E48D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CF18E-EFA5-4385-A2D0-6922F9601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6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EFC3E-BA72-4E3E-8D8B-03E1256E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5E0AB8-21A6-4209-BDC4-3CAEAA007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C377FB-38B2-4D58-AA72-92442F3F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420185-D4D1-4BC9-AD95-2DFAA459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87AE17-E3C1-46B1-83AB-CE4D5B92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31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BCEC7-B8CA-4754-BE62-9D7D616B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BF9343-BC7D-4B36-B87D-9C56D64EA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438F15-9206-4D1D-9620-F281B435F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CFC2D6-1301-4DBA-891A-81C3427D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3C6B6F-F2DC-408F-BAB0-683EC367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4702E2-0D3A-43A4-B5E6-DEE8518D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27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0B629-B370-450F-8DD6-19148D0F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3F8CB9-AF56-455E-8AAE-7097A11AD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478E46-3752-41A8-B017-6413C5C14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DA6A766-3A87-4344-9EA9-BEC0EDDB9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488ACDC-1E44-49A1-AB21-B1D5B4EFC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AAAF95E-C956-43A6-A29F-F5A42078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58EE668-2C5D-49F1-AE3E-27AA2E7F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DBABA5-F8B8-4C3C-86E8-F0A465EA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92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A1392-66E0-471F-B77B-B1CA06A9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FDF87F9-C808-41BB-B4A0-713ADE1D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B544E1-0102-497B-A23A-256F3BE5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357074-574A-4C77-963B-2C450C63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4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68D5529-B053-43FD-ACB2-A195F433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5914217-4EEB-4ECA-B7EE-89EEF361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494C7F7-0B0A-47BC-B9B5-0CE8AE2F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26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EE602-A178-4FEB-B94E-6057E081A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8CD593-D0CE-4EB8-A9CA-582DABE9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A70943-1DDC-4AA0-972A-760970282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73D659-52A6-4602-BFF4-273BD045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120F39-D908-48C7-B2D7-CDFB0C1A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A85639-8889-4BD7-AE6F-EAD91F5B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01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B7CB2-14EF-4698-BCB5-975244505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055268-20E8-4BC4-BEB6-DE7482CFA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FA34FD-2A7F-4550-9C48-40B3F3BB7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768A93-BBDF-4534-8E3A-917633E7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789169-A745-495D-8C27-B1E17030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E5B964-8847-419D-BB44-2962EFC4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53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206AD8-8735-43D7-8B7F-0301B8AE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911C94-482C-46C7-82D0-85F36A93C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05CA58-D76C-42B8-A4E0-1809C3C4D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F1A9-EF40-41EF-B092-D912E6ED33FF}" type="datetimeFigureOut">
              <a:rPr lang="pt-BR" smtClean="0"/>
              <a:t>25/02/2018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385174-989C-42EE-9CE4-816F2A985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16E5F8-3BFF-400C-83C7-B5AD4D75D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F177-FD75-4C6B-92AE-4764B4DD11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47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53E50-EB70-4069-BB39-C50E72AE5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12330545" cy="6691745"/>
          </a:xfrm>
        </p:spPr>
        <p:txBody>
          <a:bodyPr>
            <a:noAutofit/>
          </a:bodyPr>
          <a:lstStyle/>
          <a:p>
            <a:pPr marL="228600">
              <a:spcAft>
                <a:spcPts val="0"/>
              </a:spcAft>
            </a:pPr>
            <a:r>
              <a:rPr lang="pt-BR" sz="36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16. --&gt;&gt; </a:t>
            </a:r>
            <a: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DIAS [2370 A 2516]: Tribulação Qual Nunca </a:t>
            </a:r>
            <a:r>
              <a:rPr lang="pt-BR" sz="3600" b="1" u="sng" dirty="0" err="1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Houve.II</a:t>
            </a:r>
            <a: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: </a:t>
            </a:r>
            <a:b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Vizinhos Atacam, Israel Vence; </a:t>
            </a:r>
            <a:b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Rei Do Sul E Rússia </a:t>
            </a:r>
            <a:r>
              <a:rPr lang="pt-BR" sz="3600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(1ª vez)</a:t>
            </a:r>
            <a: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Atacam, Anticristo Vence;</a:t>
            </a:r>
            <a:b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5 Meses De Tormentos Sem Achar A Morte; </a:t>
            </a:r>
            <a:b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36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5ª Trombeta; Babilônia Religiosa Destruída</a:t>
            </a:r>
            <a:endParaRPr lang="pt-BR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547524-FF61-4393-8C5F-CAB138E99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91745"/>
            <a:ext cx="9144000" cy="304799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207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16.4. Todos Os Países Vizinhos De </a:t>
            </a:r>
            <a:r>
              <a:rPr lang="pt-BR" sz="3600" b="1" i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Israel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E A Assíria </a:t>
            </a:r>
            <a:r>
              <a:rPr lang="pt-BR" sz="3600" b="1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{*}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Determinam-Se O Aniquilar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Sl 83:4, 6-8.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Ele Os Vence E Pensa Ter Paz Duradoura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Ez 39:11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{* A Assíria é hoje a Síria e também pode incluir o Norte do Iraque e o Sudeste da Turquia?}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 83:1-8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... </a:t>
            </a:r>
            <a:r>
              <a:rPr lang="pt-BR" sz="3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Disseram: Vinde, e desarraiguemo-los para que não sejam nação, nem haja mais memória do nome de Israel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consultaram juntos e unânimes; eles se unem contra ti: </a:t>
            </a:r>
            <a:r>
              <a:rPr lang="pt-BR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tendas de Edom, e dos ismaelitas, de Moabe, e dos agarenos, </a:t>
            </a:r>
            <a:r>
              <a:rPr lang="pt-BR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3200" b="1" dirty="0" err="1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Gebal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 Amom, e de Amaleque, a Filístia, com os moradores de Tiro; </a:t>
            </a:r>
            <a:r>
              <a:rPr lang="pt-BR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Também a Assíria se ajuntou com eles; foram ajudar aos filhos de Ló.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(Selá.)" (Sl 83:1-8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(os filhos de Ló são as nações dos moabitas e dos amonitas Gn 19:36-38)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0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outras Escrituras mostrando Israel sobrevivendo e gloriosa (como Zc 12:6; Am 9:15), sabemos que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Israel as vence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Zc 12:6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Naquele dia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porei os governadores de Judá como um braseiro ardente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meio da lenha, e como um facho de fogo entre gavelas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à direita e à esquerda consumirão a todos os povos em redor, e Jerusalém será habitada outra vez no seu lugar, em Jerusalém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LTT</a:t>
            </a:r>
            <a:br>
              <a:rPr lang="x-none" sz="1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1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Am 9:15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plantá-los-ei na sua terra, e não </a:t>
            </a:r>
            <a:r>
              <a:rPr lang="x-none" sz="3600" b="1" u="sng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serão</a:t>
            </a:r>
            <a:r>
              <a:rPr lang="x-none" sz="3600" b="1" u="sng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mais arrancados da sua terra que lhes dei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 o SENHOR teu Deus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8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LTT</a:t>
            </a:r>
            <a:br>
              <a:rPr lang="x-none" sz="9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3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Achamos que isto resultará em grande expansão territorial e multiplicação dos recursos de Israel, trazendo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sensação de segurança e paz, e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descuido- negligência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despertando a cobiça de Gogue, o príncipe de Magogue, que logo fará o 1º ataque a Israel, Ez 38:11 (Seção 16:6).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Ez 38:11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dirás: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Subirei contra a terra das aldeias não muradas; virei contra os que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repouso, que habitam seguros; todos eles habitam sem muro, e não têm ferrolhos nem portas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</a:t>
            </a:r>
            <a:br>
              <a:rPr lang="pt-BR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 talvez o ataque pela Assíria será parte da 1ª guerra de Gogue, da terra de Magogue.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 será durante o intervalo de tempo entre o Arrebatamento e a Aliança.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 será antes do Arrebatamento.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0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Bíblia profetiza que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Damasco, na Síria, será completamente destruída, nunca mais sendo habitada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(Is 71:1).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 ¶ Peso de Damasco. Eis que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Damasco será tirada, e já não será cidade, antes será um montão de ruínas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cidades de Aroer serão abandonadas; hão de ser para os rebanhos que se deitarão sem que alguém os espante. 3 E a fortaleza de Efraim cessará, como também o reino de Damasco e o restante da Síria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...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do bramido dos grandes povos que bramam como bramam os mares, e do rugido das nações que rugem como rugem as impetuosas águas. 13 Rugirão as nações, como rugem as muitas águas, mas Deus as repreenderá e elas fugirão para longe; e serão afugentadas como a pragana dos montes diante do vento, e como o que rola levado pelo tufão.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82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Ao anoitecer eis que há pavor, mas antes que amanheça já não existe; esta é a parte daqueles que nos despojam, e a sorte daqueles que nos saqueiam."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(Is 17:1-14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Esta profecia ainda não foi cumprida. Portanto, certamente o será. Achamos que a destruição de Damasco será parte da guerra movida pelos vizinhos de Israel para o destruir (Sl 83, acima).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663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16.5. Cada Um De Todos Os Países Da Terra</a:t>
            </a:r>
            <a:r>
              <a:rPr lang="pt-BR" sz="3600" b="0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(exceto Israel)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Estará Compondo Uma Das 4 Confederações Mundiais?</a:t>
            </a:r>
          </a:p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pt-BR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Confederação do Império Romano (Redivivo)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todos os países descendentes daqueles que foram totalmente absorvidos dentro do antigo Império Romano;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pt-BR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Confederação do Norte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 Rei no Norte, de Dn 11:6-8,11,13,15,40. Descrita em Ez 38:1-39:25; Dn 11:40; Jl 2:1-27; Is 10:12; 30:31-33; 31:8,9. Gogue é o homem líder da terra de Magogue, é o príncipe de Rôs [Rússia], de Meseque [Moscou] e de Tubal [Rússia]. A confederação engloba a Rússia (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liderando o bloco de países comunistas do Norte e do Leste da Europa)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seus aliados entre os islamitas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Gomer (Alemanha?) &amp; Togarma (Turquia?);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0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Confederação do Sul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 Rei do Sul, de Dn 11:5,9,11,14,25,40) Pérsia- Irã, liderando os países islamitas mais insanamente agressivos e assassinos (Babilônia- Iraque, Líbia, Líbano, Iêmen, Etiópia, Egito e parte do Sudão);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Confederação do Leste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(os reis provenientes- de- junto- do Oriente, de Ap 16:12).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99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16.6. Reis Do Sul E Do Norte Atacam Israel Contra O Anticristo, Jerusalém É Destruída, O Anticristo Os Vence</a:t>
            </a:r>
          </a:p>
          <a:p>
            <a:pPr marR="28575"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Próximo ao final da 70-SD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Rei do Sul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(Irã e seus aliados muçulmanos)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volta para atacar O Anticristo e seus aliados.    Então, o Rei do Norte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(Rússia e seus aliados europeus e muçulmanos)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vem em ajuda ao Rei do Sul e, a 1ª de 3 vezes, ataca a terra de Israel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visando destruir O Anticristo. Este os derrota. Jerusalém é destruída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Dn 11:40-41.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40)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E, no fim do tempo,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 rei do Sul lutará com ele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*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e o rei do Norte virá contra ele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*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como um redemoinho, com carros, e com cavaleiros, e com muitos navios; e ele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*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entrará nas suas terras e as inundará, e passará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sobre eles</a:t>
            </a:r>
            <a:r>
              <a:rPr lang="pt-BR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**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    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575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O Anticristo, já em Israel. ** os reis do Norte e do Sul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41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x-none" sz="1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41)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ele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*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entrará na terra gloriosa, e muitos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países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**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cairão,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mas da sua mão escaparão estes: Edom e Moabe, e os chefes dos filhos de Amom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O Anticristo, já em Israel. ** os reis do Norte e do Sul, e seus exércitos.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Rússia recua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(pouco depois, Deus a trará de volta em ataque a Israel).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toma muitos países, e acampa-se entre o Mediterrâneo e Sião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Dn 11:40-45 (a Oeste de Jerusalém. Ou próximo de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Armagedom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(algum monte ao redor do vale Megido, 80km a NNO de Jerusalém) 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34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Dn 11:40-45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no fim do tempo, o rei do Sul {*} o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empurrará com chifres, e o rei do Norte {*} virá contra ele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um redemoinho, com carros, e com cavaleiros, e com muitos navios; e ele {**}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entrará nas suas terras e as inundará, e passará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eles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i="1" baseline="30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pt-BR" sz="3200" i="1" baseline="30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Anticristo</a:t>
            </a:r>
            <a:r>
              <a:rPr lang="pt-BR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- 44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os rumores do oriente e do Norte o perturbarão; e sairá com grande furor, para destruir e totalmente extirpar a muitos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- 45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estabelecerá as tendas do seu palácio entre o mar grande e o monte santo e glorioso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mas chegará ao seu fim, e não haverá quem o socorra. (Dn 11:40-45 LTT)</a:t>
            </a:r>
            <a:br>
              <a:rPr lang="pt-BR" sz="1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3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0BD0635-4285-4654-B43C-25D08D683C53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16.1. DIA 2370: 5ª Trombeta. 1º Ai. Estrela Cai. Abismo Aberto. Fumação. 5 Meses Tortura Gafanhotos, Morte Não Achada Ap 9:1-12</a:t>
            </a:r>
          </a:p>
          <a:p>
            <a:r>
              <a:rPr lang="pt-BR" sz="3200" dirty="0"/>
              <a:t>16.2. 1º Anjo De Ap 14 Prega Evangelho Eterno</a:t>
            </a:r>
          </a:p>
          <a:p>
            <a:r>
              <a:rPr lang="pt-BR" sz="3200" dirty="0"/>
              <a:t>16.3. 2º Anjo De Ap 14 Profetisa Próxima Queda Da Babilônia</a:t>
            </a:r>
          </a:p>
          <a:p>
            <a:r>
              <a:rPr lang="pt-BR" sz="3200" dirty="0"/>
              <a:t>16.4. Todos Vizinhos De Israel, E A Assíria, Determinam-Se O Aniquilar Sl 83:4, 6-8. Ele Vence. Pensa Ter Paz Duradoura Ez 39:11</a:t>
            </a:r>
          </a:p>
          <a:p>
            <a:r>
              <a:rPr lang="pt-BR" sz="3200" dirty="0"/>
              <a:t>16.5. Cada País Da Terra (não Israel) Estará Em 1 Das 4 Confederações Mundiais?</a:t>
            </a:r>
          </a:p>
          <a:p>
            <a:r>
              <a:rPr lang="pt-BR" sz="3200" dirty="0"/>
              <a:t>16.6. Reis Do Sul E Do Norte Atacam, Jerusalém É Destruída, Anticristo Vence</a:t>
            </a:r>
          </a:p>
          <a:p>
            <a:r>
              <a:rPr lang="pt-BR" sz="3200" dirty="0"/>
              <a:t>16.7. Babilônia Religiosa Derrubada/ Destruída Ap 17 Por Anticristo Ap 17:16</a:t>
            </a:r>
          </a:p>
          <a:p>
            <a:r>
              <a:rPr lang="pt-BR" sz="3200" dirty="0"/>
              <a:t>16.8. 3º Anjo De Ap 14 Adverte Contra Receber Marca E Adorar Besta Ap 14:9-13</a:t>
            </a:r>
          </a:p>
        </p:txBody>
      </p:sp>
    </p:spTree>
    <p:extLst>
      <p:ext uri="{BB962C8B-B14F-4D97-AF65-F5344CB8AC3E}">
        <p14:creationId xmlns:p14="http://schemas.microsoft.com/office/powerpoint/2010/main" val="969215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16.7. A Babilônia Religiosa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(Roma/Vaticano) 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*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É Derrubada/ Destruída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17 **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Por O Anticristo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(e seus reis e exércitos) 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Ap 17:16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O Falso Profeta continua até ao dia final da 70-SD, só então o Cristo o lança vivo no Lago de Fogo.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 O capítulo seguinte, Ap 18,  é mais sobre a Babilônia político- econômica.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"Ap 17:1 ¶ ... Vem, mostrar-te-ei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condenação da grande prostituta que está assentada sobre muitas águas; 2 Com a qual se prostituíram os reis da terra; e os que habitam na terra se embebedaram com o vinho da sua prostituição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 ...e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uma mulher assentada sobre uma besta de cor de escarlata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55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mulher estava vestida de púrpura e de escarlata, e adornada com ouro, e pedras preciosas e pérolas; e tinha na sua mão um cálice de ouro cheio das abominações e da imundícia da sua prostituição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5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sua testa estava escrito o nome: Mistério, a grande Babilônia, a mãe das prostituições e abominações da terra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 E vi que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mulher estava embriagada do sangue dos santos, e do sangue das testemunhas de Jesus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9 ...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sete cabeças são sete montes, sobre os quais a mulher está assentada.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15 E disse-me: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águas que viste, onde se assenta a prostituta, são povos, e multidões, e nações, e línguas</a:t>
            </a:r>
            <a:r>
              <a:rPr lang="pt-BR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15 ...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águas que viste, onde se assenta a prostituta, são povos, e multidões, e nações, e línguas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716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dez chifres que viste na besta são os que odiarão a prostituta, e a colocarão desolada e nua, e comerão a sua carne, e a queimarão no fogo.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" 18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mulher que viste é a grande cidade que reina sobre os reis da terra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..." (Ap 17:1-18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30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16.8. O 3º Anjo De Ap 14 Adverte Contra Receber A Marca E Adorar A Besta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14:9-13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R="28575">
              <a:spcAft>
                <a:spcPts val="0"/>
              </a:spcAft>
            </a:pP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"9 E seguiu-os o terceiro anjo, </a:t>
            </a:r>
            <a:r>
              <a:rPr lang="pt-BR" sz="31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dizendo com grande voz: Se alguém adorar a besta, e a sua imagem, e receber o sinal na sua testa, ou na sua mão, 10 Também este beberá do vinho da ira de Deus, que se deitou, não misturado, no cálice da sua ira; e será atormentado com fogo e enxofre diante dos santos anjos e diante do Cordeiro. 11 E a fumaça do seu tormento sobe para todo o sempre; e não têm repouso nem de dia nem de noite os que adoram a besta e a sua imagem, e aquele que receber o sinal do seu nome</a:t>
            </a:r>
            <a:r>
              <a:rPr lang="pt-BR" sz="31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... 13 ...: Escreve: </a:t>
            </a:r>
            <a:r>
              <a:rPr lang="pt-BR" sz="31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Bem-aventurados os mortos que desde agora morrem no Senhor. Sim, diz o Espírito, para que descansem dos seus trabalhos, e as suas obras os seguem.</a:t>
            </a:r>
            <a:r>
              <a:rPr lang="pt-BR" sz="31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(Ap 14:9-13 ACF)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0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Explicação do intervalo: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dia 2520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todos os descrentes morrerão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(nenhum entrará no Milênio)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Antes, em terrível sofrimento terão procurado a morte, mas não a acharão na terra durante 5 meses = 150 dias.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mais tardar: tal período de sofrimento sem morte alcançável pelos descrentes terá que terminar incluindo o dia 2520-1=2519, e começar incluindo o dia 2519-150+1=2369+1=2370, portanto [2370 a 2516].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 veremos no Cap. 17.3 que as 2 testemunhas serão decapitadas por machado pelo Anticristo no dia 2516,5, portanto o intervalo que estudaremos agora será [2370 a 2516], deixaremos o resto [2516,5 a 2520] para depois.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6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Durante todo este intervalo de 147 dias: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Continuam todos os sofrimentos começados no dia 1260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(mas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conseguirão encontrar a morte os ímpios que procurarão o suicídio), .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Os 144.000 continuam a pregar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protegidos por Deus.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4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16.1. DIA 2370: 5ª Trombeta. 1º Ai. Estrela Cai. Abismo Aberto. Fumação. 5 Meses De Gafanhotos Torturadores, Morte Buscada E Não Achada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9:1-12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5 meses, gafanhotos do abismo torturarão os homens não assinalados por Deus. Estes, em vão 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buscarão 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morte.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 ¶ E O QUINTO anjo tocou a sua trombeta, e vi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estrela que do céu caiu na terra; e foi-lhe dada a chave do poço do abismo. 2 E abriu o poço do abismo, e subiu fumaça do poço, como a fumaça de uma grande fornalha, e com a fumaça do poço escureceu-se o sol e o ar. 3 E da fumaça vieram gafanhotos sobre a terra; e foi-lhes dado poder, como o poder que têm os escorpiões da terra.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8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E foi-lhes dito que não fizessem dano à erva da terra, nem a verdura alguma, nem a árvore alguma, mas somente aos homens que não têm nas suas testas o sinal de Deus. 5 E foi-lhes permitido, não que os matassem, mas que por cinco meses os atormentassem; e o seu tormento era semelhante ao tormento do escorpião, quando fere o homem. 6 E naqueles dias os homens buscarão a morte, e não a acharão; e desejarão morrer, e a morte fugirá deles.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10 E tinham caudas semelhantes às dos escorpiões, e aguilhões nas suas caudas;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seu poder era para danificar os homens por cinco meses.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tinham sobre si rei, o anjo do abismo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em hebreu era o seu nome Abadom, e em grego Apoliom. 12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Passado é já um ai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eis que depois disso vêm ainda dois ais." (Ap 9:1-12 ACF)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0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16.2. O 1º Anjo De Ap 14 Prega O Evangelho Eterno</a:t>
            </a:r>
            <a:b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endParaRPr lang="pt-BR" sz="40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14:6-7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"6 ¶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outro anjo voar pelo meio do céu, e tinha o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evangelho eterno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o proclamar aos que habitam sobre a terra, e a </a:t>
            </a:r>
            <a:r>
              <a:rPr lang="pt-BR" sz="32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nação, e tribo, e língua, e povo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7 Dizendo com grande voz: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Temei a Deus, e dai-lhe glória; porque é vinda a hora do seu juízo. E adorai aquele que fez o céu, e a terra, e o mar, e as fontes das águas.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14:6-7 ACF)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8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604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BR" sz="4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evangelho eterno</a:t>
            </a:r>
            <a:r>
              <a:rPr lang="pt-BR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Ap 14:6: Ele </a:t>
            </a:r>
            <a:r>
              <a:rPr lang="pt-BR" sz="4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será pregado </a:t>
            </a:r>
            <a:r>
              <a:rPr lang="pt-BR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aos moradores da terra </a:t>
            </a:r>
            <a:r>
              <a:rPr lang="pt-BR" sz="4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final da Grande Tribulação e imediatamente precedendo o julgamento das nações</a:t>
            </a:r>
            <a:r>
              <a:rPr lang="pt-BR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40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[os conteúdos de sua benfazeja promessa e terrível condenação estão claros na passagem sobre o Julgamento das Nações, Mt 25:32-46.] </a:t>
            </a:r>
            <a:r>
              <a:rPr lang="pt-BR" sz="4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 é o Evangelho do Reinar, nem o [Evangelho] da Graça</a:t>
            </a:r>
            <a:r>
              <a:rPr lang="pt-BR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Embora sua ênfase seja julgamento, não salvação, serão boas novas para Israel e para aqueles que, durante a Tribulação, tiverem sido salvos; Ap 7:9-14; Lc 21:28; Sl 96:11-13; Is 35:4-10." C.I Scofield, </a:t>
            </a:r>
            <a:r>
              <a:rPr lang="pt-BR" sz="40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Annotated</a:t>
            </a:r>
            <a:r>
              <a:rPr lang="pt-BR" sz="4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0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Bible</a:t>
            </a:r>
            <a:r>
              <a:rPr lang="pt-BR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Rv 14:6.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2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A757FB-15F3-41DB-9BBA-B5BF36F32CAE}"/>
              </a:ext>
            </a:extLst>
          </p:cNvPr>
          <p:cNvSpPr/>
          <p:nvPr/>
        </p:nvSpPr>
        <p:spPr>
          <a:xfrm>
            <a:off x="0" y="0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16.3. O 2º Anjo De Ap 14 Profetisa Como Bem Próxima A Queda Da Babilônia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[tanto a cidade capital da Babilônia Religiosa (Ap 17) como a cidade capital da Babilônia Político-Econômica (Ap 18)]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14:8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 outro anjo seguiu, dizendo: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Caiu, caiu Babilônia, aquela grande cidade, que a todas as nações deu a beber do vinho da ira da sua prostituição.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14:8 ACF)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60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1522</Words>
  <Application>Microsoft Office PowerPoint</Application>
  <PresentationFormat>Widescreen</PresentationFormat>
  <Paragraphs>40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Cambria Math</vt:lpstr>
      <vt:lpstr>Kristen ITC</vt:lpstr>
      <vt:lpstr>Segoe UI</vt:lpstr>
      <vt:lpstr>Times New Roman</vt:lpstr>
      <vt:lpstr>Wide Latin</vt:lpstr>
      <vt:lpstr>Tema do Office</vt:lpstr>
      <vt:lpstr>16. --&gt;&gt; DIAS [2370 A 2516]: Tribulação Qual Nunca Houve.II:   * Vizinhos Atacam, Israel Vence;  * Rei Do Sul E Rússia (1ª vez) Atacam, Anticristo Vence; * 5 Meses De Tormentos Sem Achar A Morte;  * 5ª Trombeta; Babilônia Religiosa Destruída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21</cp:revision>
  <dcterms:created xsi:type="dcterms:W3CDTF">2018-02-25T22:41:26Z</dcterms:created>
  <dcterms:modified xsi:type="dcterms:W3CDTF">2018-02-26T12:50:23Z</dcterms:modified>
</cp:coreProperties>
</file>