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8" r:id="rId30"/>
    <p:sldId id="284" r:id="rId31"/>
    <p:sldId id="285" r:id="rId32"/>
    <p:sldId id="286" r:id="rId33"/>
    <p:sldId id="297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4B020-0126-49D2-9BB6-8217E776B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9249F2-DA2A-480F-AF37-3DA35871F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E0BDAC-16F6-41C0-9899-77B6E823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723F49-5C42-4FD4-A60E-42046E6F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2E25A9-7E12-4EC3-8624-89024884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01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E3808-0476-43FD-A0E1-B4F12039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9A0C9F-B425-4427-B8CD-A58FE408A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00665-7F01-4CEC-9E1E-AF7C73AC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7B89C6-A412-4F8A-B1B3-5E6F9207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316CC4-F845-43A3-BAA5-132746A5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17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514085-6960-468F-B276-6C1DC0224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35B7BD-4A2D-4161-BB26-53C9FF822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F12A0E-3D56-4915-8518-532EE683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FC9728-099E-493E-BC4C-BDA9F8BA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4AC19F-407E-49C6-9A34-128163CD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08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E3CC2-F6C4-4F59-94BE-854AECC54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9B49A0-69D7-4578-9577-C1D88661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547BF-CF9C-44C3-87D3-EDE8E35D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0520B-A647-4673-A3CB-E6DFC915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598379-7DD8-4DBA-BAB5-AD9993C0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7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55D56-ECCF-4FD7-A37E-4EBB2BE2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C925AB-1A4B-4C87-B1C9-668F1A2D1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0DC123-FA7C-4577-AD4F-DE524527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0F583-4FF8-4A63-B670-86025CE1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43936B-508D-4057-B578-FC0E5AD1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24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079E2-1510-4E58-93B8-CF1C27A5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4E5F0E-7571-403F-A095-145C16051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94B385-7584-402F-A91C-B1E015DA4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504EEB-B13E-4546-AE96-B284AE99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963B5D-D9E5-4860-B2B5-CF76C2DA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5DE531-48E7-4759-8964-76F2BB46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2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E68B7-4753-48F4-BD34-DB3AE350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34ABF4-3675-4C3F-B573-29E666AC4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99926E-F4D0-40FE-8C1D-CC1CB6DF7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823A47-20FD-4312-BA11-93544FF55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77E38B4-B00A-4F6C-BE4D-FEA1C2082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EF996B0-18E7-4F10-A744-CDA4F701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0B961E7-9B82-418A-985F-2B58E5BD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6418C6-B1D2-493B-949E-3D93145A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03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FB02-8EA3-4AC3-934F-DF17951E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200E6E-4078-4064-A4A7-CE3E9D3E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880394-D087-450D-B2F8-54552E01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B864A7-7C4D-4B23-9802-E8119CF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0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F0596B6-B148-4295-84BF-AFC27791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77854E-E99C-4C21-8547-730FE598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BDE3ED-6383-471C-9724-5F441C48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4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44A76-FF87-4E38-8826-EC627DFC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8BB019-49E4-4F0F-B35E-F1EC483C0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AC2F34-A46A-4454-8F8B-92F2F33C5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149453-2981-4127-B597-DC0F3009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736C34-64AE-49F1-AFB4-1A09B718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101664-6DAC-4142-9AFC-1CC41252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1C0F5-D07D-47B7-B2CE-B66A5063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439A14-9C1D-495B-9405-8E34DE15D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CFC995-AD75-484E-B7DA-3D4E64A9C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037357-FDFA-4358-B852-2437C66D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C5FD67-DEA4-4C32-BFBC-8144330B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EF191E-75C0-4CE5-8388-48899E62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2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05548A-1AA6-4797-8650-C1DE491C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826F23-0EBC-4A3D-B975-7C71E270C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362794-E41B-40FF-BBDD-3877C679C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021B-27E2-4DC5-B759-12BDCE4500A2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EF8D7-D83B-45B8-95DC-D571B9998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F44D1B-9F09-46DA-80E2-643FACB87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5D44-E5F6-422E-9849-A489470739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28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ELIO\IGREJA\0\SoScrip-EmCONSTRUCAO\EscatologiaEDispensacoes\FaltaCompletar\_NOLINK_|_IGNORE_|VLIDX:0|verse:23.61.4|modid:ltt2009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HELIO\IGREJA\0\SoScrip-EmCONSTRUCAO\EscatologiaEDispensacoes\FaltaCompletar\_NOLINK_|_IGNORE_|VLIDX:2|verse:30.9.15|modid:ltt2009" TargetMode="External"/><Relationship Id="rId5" Type="http://schemas.openxmlformats.org/officeDocument/2006/relationships/hyperlink" Target="VLIDX:2|_VLVREF_" TargetMode="External"/><Relationship Id="rId4" Type="http://schemas.openxmlformats.org/officeDocument/2006/relationships/hyperlink" Target="VLIDX:1|_VLVREF_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9CF93-45C7-40C5-B81F-F321CE347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22473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8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25. </a:t>
            </a:r>
            <a:r>
              <a:rPr lang="pt-BR" sz="48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[2521-2550]: 1º Intervalo Entre A 70-SD E O Milênio:</a:t>
            </a:r>
            <a:r>
              <a:rPr lang="pt-BR" sz="48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Anticristo e Falso Profeta  p/ Lago de Fogo; Satanás p/ Abismo; gentios- bodes p/ inferno; salvos já mortos (do VT e 70-SD) p/ ressurreição e premiação. Israelitas ajuntados e premiados/ condenados. Abominação da Desolação até dia 2550 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B9CD1F-F6FB-457F-BE4E-A54EECE8E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22473"/>
            <a:ext cx="9144000" cy="415635"/>
          </a:xfrm>
        </p:spPr>
        <p:txBody>
          <a:bodyPr>
            <a:normAutofit lnSpcReduction="1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445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No Arrebatamento, os que creram ressuscitam em corpos glorificados.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Ao final da 70-SD, os nela convertidos e mortos ressuscitam em corpos glorificados, e os sobreviventes serão permitidos se reproduzir.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Ao final do Milênio, os nele salvos e mortos ressuscitam, e, com os salvos sobreviventes, eternamente recebem corpos glorificados. Todos os que não creram estarão mortos e no inferno. Portanto,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os que vão ser julgados no Grande Trono Branco TERÃO MORRIDO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sido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RESSUSCITADOS, EM PERDIÇÃO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20:12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vi os MORTOS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pequenos e grandes, tendo se postado de pé perante Deus. E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livroS- rolo foram abertos. E outro livro- rolo foi aberto, o qual é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aquele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de a Vida.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foram julgados, os MORTOS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provenientes- de- dentro- das coisas tendo sido escritas nos livroS- rolo ,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julgados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segundo as obras deles.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9693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O LUGAR: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 a terra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porque o Rei já estará sobre ela.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vale de Jeosafá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Jl 3:2,13-14 "</a:t>
            </a:r>
            <a:r>
              <a:rPr lang="pt-BR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Congregarei todas as nações, e as farei descer ao vale de JEOSAFÁ; e ali com elas entrarei em juízo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 causa do Meu povo, e da Minha herança, Israel, a quem elas espalharam entre as nações e repartiram a Minha terra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</a:t>
            </a:r>
            <a:r>
              <a:rPr lang="x-none" sz="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Multidões, multidões no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 da decisão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o dia do SENHOR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perto, no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vale da decisão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Pode ser o vale a ser criado quando o Cristo fender o Monte das Oliveiras Zc 14:4 "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naquele dia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estarão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Seus pés sobre o monte das Oliveiras, que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defronte de Jerusalém, ao oriente;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monte das Oliveiras tem sido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fendido pelo meio, para o oriente e para o ocidente, e haverá um vale muito grande; e metade do monte será apartado para o Norte, e a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dele para o Sul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70649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não será no céu nem na terra Ap 20:11 "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grande trono branco e Aquele estando- assentado sobre ele, para- longe- de Cuja face </a:t>
            </a:r>
            <a:r>
              <a:rPr lang="x-none" sz="36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FUGIU A TERRA E O CÉU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lugar não foi achado para eles.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Portanto, em lugar nenhum da presente criação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[pois o 1º céu (a atmosfera), e o 2º céu (o espaço cósmico), e a terra, terão sido reduzidos a nada (explosão atômica de cada átomo, totalmente transformando toda matéria somente em energia? (comp. 2Pe 3:7-12)]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mas certamente será diante do grande trono branco de Deus, o qual está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3º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céu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4753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O TEMPO: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será (logo)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depois que o Senhor tiver trazido a Israel TODOS os judeus convertidos, de TODO o mundo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Jl 3:1-2 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Porque, eis que naqueles dias, e naquele tempo, em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farei voltar atrás o cativeiro de Judá e de Jerusalém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400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Congregarei todas as nações, e as farei descer ao vale de Jeosafá; e ali com elas entrarei em juízo, por causa do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 povo, e da Minha herança, Israel, a quem elas espalharam entre as nações e repartiram a Minha terra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será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 do pleno estabelecimento do reino de mil anos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porque somente os aprovados neste julgamento entram para o reino Mt 25:31,34 </a:t>
            </a:r>
            <a:r>
              <a:rPr lang="pt-BR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"34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dirá o Rei aos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estiverem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Sua direita: 'Vinde, aqueles tendo sido benditos do Meu Pai!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Passai- a- possuir- por herança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participar n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reinar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 Deus)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tendo-vos sido preparado desde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fundação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mundo: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8512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será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logo depois do término dos 1000 anos do reinar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20:5,12-13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demais dos mortos não reviveram, até que fossem completados os mil anos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os mortos, pequenos e grandes, tendo se postado de pé perante Deus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julgados, os mortos,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provenientes- de- dentro- das coisas tendo sido escritas nos livroS- rolo ,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julgados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segundo as obras deles.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será depois de Satanás ter sido solto do abismo sem fundo Ap 20:2-3 "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prendeu o dragão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 Serpente antigO, O qual é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Diabo e Satanás),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acorrentou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mil anos.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lançou para dentro do abismo (- sem- fundo), 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encerrou, e pôs selo sobre ele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fim de que não mais engane- faça- extraviar as nações, até que sejam completados os mil anos.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depois disto, é necessário ser ele solto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pouco de tempo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5731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será depois de Satanás ter comandado a rebelião final, e ter sido lançado para sempre no Lago de Fogo Ap 20:7-10 </a:t>
            </a: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4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7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quando houveR sido completadO os mil anos, será solto Satanás para- fora- da sua prisão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4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8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sairá para enganar- fazer- extraviar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nações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 quatro cantos da terra Gogue e Magogue para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ajuntar para batalha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(das quais o número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a areia do mar). </a:t>
            </a:r>
            <a:r>
              <a:rPr lang="x-none" sz="24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subiram sobre a largura da terra, e cercaram o acampamento dos santos e a cidade tendo sido amada.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desceu fogo proveniente- de- junto- de Deus, proveniente- de- dentro- do céu, e os devorou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baseline="30000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Diabo (aquele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enganando- fazendo- extraviar) foi lançado para dentro do Lago de Fogo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de enxofre, onde 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Besta- Feroz e o Falso Profeta. E serão atormentados dia e noite para os séculos dos séculos.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0343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65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A BASE PARA O JULGAMENTO: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J. Nações: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cada indivíduo gentio da 70-SD realmente verdadeiramente creu em o 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Evangelho do Reinar Mt 24:14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(pois salvação sempre é somente pela </a:t>
            </a:r>
            <a:r>
              <a:rPr lang="pt-BR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fé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18:3 </a:t>
            </a:r>
            <a:r>
              <a:rPr lang="x-none" sz="2400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disse: </a:t>
            </a:r>
            <a:r>
              <a:rPr lang="x-none" sz="24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"Em verdade vos digo que, </a:t>
            </a:r>
            <a:r>
              <a:rPr lang="x-none" sz="3200" b="1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não fordes convertidos e não vos fizerdes como os menininhos, de modo nenhum entrareis para o reinar dos céuS</a:t>
            </a:r>
            <a:r>
              <a:rPr lang="x-none" sz="24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provando isto pelo tratamento dado aos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irmãos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Jesus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Mt 25:40,45-46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40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havendo respondido, o Rei lhes dirá: 'Em verdade vos digo que,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tanto quanto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FIZESTES a um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destes MEUS IRMÃOS, o menor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Mim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fizestes.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45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Ele lhes responderá, dizendo: 'Em verdade vos digo que,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tanto quanto não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FIZESTES a um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destes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meus irmãos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menor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também a Mim não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fizestes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46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partirão estes para dentro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castigo eterno; os justos, porém,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partirão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dentro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vida eterna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1079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20:13: 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CONDENADOS, cada um, segundo as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OBRAS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deles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é para determinar quem creu durante sua vida (este já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foi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salvo), nem quem não creu (este já está perdidos e no inferno).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OBRAS dos nunca salvos definirão o GRAU da punição eterna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 12:47-48 "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escravo, aquele havendo sabido a vontade do seu senhor e não havendo-[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aprontado nem havendo feito conforme a vontade dele, será batido com muitos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açoites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48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Aquele, porém, não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havendo sabido e havendo feito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coisas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dignas de açoites, será batido com poucos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açoites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todo aquele, porém, a quem muito foi dado, muito será requerido de- ao- lado- dele; e a quem muito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confiaram, muito mais será pedido dele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4059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O RESULTADO: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qualidades de sentenças e 2 destinos eternos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ovelhas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entrarão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(com os judeus convertidos)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o Reino Milena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o fogo do inferno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25:34,41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34)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dirá o Rei aos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estiverem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Sua direita: 'Vinde, aqueles tendo sido benditos do Meu Pai!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Passai- a- possuir- por herança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participar n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reinar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 Deus)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tendo-vos sido preparado desde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fundação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mundo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Ele dirá também aos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estiverem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esquerda: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'Apartai-vos para longe de Mim ( tendo sido malditos), para dentro do fogo, o eterno, aquele tendo sido preparado para o Diabo e para os seus anjos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Comp. Dn 7:14; Is 55:5; Mq 4:2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941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 só sentença e 1 só destino eternos Ap 20:15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quem quer que não foi achado no grande- livro- rolo de a Vida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sido escrito,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lançado para dentro do Lago de Fogo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descrentes de todos os séculos serão eternamente lançados no Lago de Fogo eterno.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unição terribilíssima para todos; graus de punição de acordo com más obras e luz recebida em vida Lc 12:47-48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47 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escravo, aquele havendo sabido a vontade do seu senhor e não havendo-[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aprontado nem havendo feito conforme a vontade dele, será batido com muitos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açoites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48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Aquele, porém, não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havendo sabido e havendo feito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coisas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dignas de açoites, será batido com poucos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açoites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 todo aquele, porém, a quem muito foi dado, muito será requerido de- ao- lado- dele; e a quem muito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confiaram, muito mais será pedido dele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7761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25.1. Por Que E Para Que Esses 30 Dias De 2521 A 2550? </a:t>
            </a:r>
            <a:br>
              <a:rPr lang="pt-BR" sz="3200" dirty="0"/>
            </a:br>
            <a:r>
              <a:rPr lang="pt-BR" sz="3200" dirty="0"/>
              <a:t>25.2. Anticristo E Falso Profeta Lançados (vivos) No Lago De Fogo</a:t>
            </a:r>
            <a:br>
              <a:rPr lang="pt-BR" sz="3200" dirty="0"/>
            </a:br>
            <a:r>
              <a:rPr lang="pt-BR" sz="3200" dirty="0"/>
              <a:t>25.3. Satanás No Abismo- sem- fundo</a:t>
            </a:r>
            <a:br>
              <a:rPr lang="pt-BR" sz="3200" dirty="0"/>
            </a:br>
            <a:r>
              <a:rPr lang="pt-BR" sz="3200" dirty="0"/>
              <a:t>25.4. Anjos Separam E Ajuntam Para O Julgamento Das Nações</a:t>
            </a:r>
            <a:br>
              <a:rPr lang="pt-BR" sz="3200" dirty="0"/>
            </a:br>
            <a:r>
              <a:rPr lang="pt-BR" sz="3200" dirty="0"/>
              <a:t>25.5. Julgamento dos Indivíduos Das Nações Gentílicas</a:t>
            </a:r>
            <a:br>
              <a:rPr lang="pt-BR" sz="3200" dirty="0"/>
            </a:br>
            <a:r>
              <a:rPr lang="pt-BR" sz="3200" dirty="0"/>
              <a:t>25.6. Salvos Mortos Do VT &amp; 70-SD São Ressuscitados E Galardoados</a:t>
            </a:r>
          </a:p>
          <a:p>
            <a:r>
              <a:rPr lang="pt-BR" sz="3200" dirty="0"/>
              <a:t>25.7. A Estrada dos Judeus Redimidos</a:t>
            </a:r>
          </a:p>
          <a:p>
            <a:r>
              <a:rPr lang="pt-BR" sz="3200" dirty="0"/>
              <a:t>25.8. Israelenses Vivos São Individualmente Condenados Ou Recebidos</a:t>
            </a:r>
            <a:br>
              <a:rPr lang="pt-BR" sz="3200" dirty="0"/>
            </a:br>
            <a:r>
              <a:rPr lang="pt-BR" sz="3200" dirty="0"/>
              <a:t>25.9. Abominação Da Desolação Permanece Até O Dia 2550</a:t>
            </a:r>
            <a:br>
              <a:rPr lang="pt-BR" sz="3200" dirty="0"/>
            </a:br>
            <a:r>
              <a:rPr lang="pt-BR" sz="3200" dirty="0"/>
              <a:t>25.10. Construção (pelo Cristo) Do 4º Templo, Para O Milênio	</a:t>
            </a:r>
            <a:br>
              <a:rPr lang="pt-BR" sz="3200" dirty="0"/>
            </a:br>
            <a:r>
              <a:rPr lang="pt-BR" sz="3200" dirty="0"/>
              <a:t>25.11. Começam 7 Meses Abutres Alimentando-se Exércitos De Gogue</a:t>
            </a:r>
            <a:br>
              <a:rPr lang="pt-BR" sz="3200" dirty="0"/>
            </a:br>
            <a:r>
              <a:rPr lang="pt-BR" sz="3200" dirty="0"/>
              <a:t>25.12. Começam 7 Anos Fazendo Fogo Com As Armas De Gogue</a:t>
            </a:r>
          </a:p>
          <a:p>
            <a:r>
              <a:rPr lang="pt-BR" sz="3200" dirty="0"/>
              <a:t>25.13. Mais Limpeza E Reconstrução Para O Reinar Milenar</a:t>
            </a:r>
          </a:p>
        </p:txBody>
      </p:sp>
    </p:spTree>
    <p:extLst>
      <p:ext uri="{BB962C8B-B14F-4D97-AF65-F5344CB8AC3E}">
        <p14:creationId xmlns:p14="http://schemas.microsoft.com/office/powerpoint/2010/main" val="2509674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g) NOME DADO AO TRONO DO JUIZ, CRISTO:</a:t>
            </a:r>
            <a:b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trono da Sua glória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25:31 </a:t>
            </a:r>
            <a:r>
              <a:rPr lang="x-none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Quando, porém, vier o Filho do homem na Sua glória, e todos os santos anjos [</a:t>
            </a:r>
            <a:r>
              <a:rPr lang="x-none" sz="4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juntamente</a:t>
            </a:r>
            <a:r>
              <a:rPr lang="x-none" sz="4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Ele, então Se assentará Ele sobre </a:t>
            </a:r>
            <a:r>
              <a:rPr lang="x-none" sz="4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trono d[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 glória</a:t>
            </a:r>
            <a:r>
              <a:rPr lang="x-none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 Grande Trono Branco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20:11 </a:t>
            </a:r>
            <a:r>
              <a:rPr lang="x-none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um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grande trono branco</a:t>
            </a:r>
            <a:r>
              <a:rPr lang="x-none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Aquele estando- assentado sobre ele, para- longe- de Cuja face fugiu a terra e o céu, e lugar não foi achado para eles.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3560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h) RESSURREIÇÃO CONECTADA: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nenhuma ressurreição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conectada;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ressurreição do 2º tipo, para a morte (eterna)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20:13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deu o mar os MORTOS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dentro dele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estavam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a MORTE e o INFERNO deram os MORTOS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dentro deles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estavam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condenados, cada um, segundo as obras deles 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98831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25.6. Os Salvos Já Mortos, Do VT E Da 70-SD, São Ressuscitados E Galardoados- Premiados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(Dn 12: 1-3; Is 26:19; Ap 20:4; 11:15).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Dn 12:1-3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muitos de entre os que dormem no pó da terra ressuscitarão, estes para vida eterna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os outros para vergonha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desprezo eterno.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que forem sábios, pois, resplandecerão como o fulgor do firmamento; e os que movem muitos para serem justificados,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resplandecerão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como as estrelas sempre e eternamente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26:19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Teus mortos e também o meu cadáver viverão e ressuscitarão; despertai e cantai- retumbando- de- júbilo, os que habitais no pó, porque o teu orvalho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 como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orvalho das ervas, e a terra lançará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si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mortos.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20542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20:4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tronos, e se assentaram sobre eles, e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de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lhes foi dado.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almas daqueles tendo sido degolados- por- machado por causa do testemunho de Jesus, e por causa de a Palavra de Deus, e os que não adoraram a Besta- Feroz , nem a sua imagem, e não receberam a marca- sinal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testA deles, nem sobre a mãO deles. E viveram, e reinaram com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mil anos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11:15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sétimo anjo fez- soar-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sua-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trombeta. E houve grandes vozes no céu, dizendo: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"Vieram a ser, os reinos deste mundo,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reinos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o nosso Senhor e de o Seu Cristo; e Ele reinará para os séculos dos séculos."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11680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25.7. A Estrada dos Judeus Redimidos, </a:t>
            </a:r>
            <a:r>
              <a:rPr lang="pt-PT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AJUNTANDO-OS Em Israel Desde Toda A Terra</a:t>
            </a: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judeus convertidos e redimidos serão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pelos gentios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trazidos para Israel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 todos os cuidados, sustento e honrarias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49:22-23; 60:8-10.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49:2</a:t>
            </a:r>
            <a:r>
              <a:rPr lang="x-none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diz o SENHOR: Eis que levantarei a mão para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nações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ante os povos, arvorarei a minha bandeira; então,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trarão os teus filhos nos braços, e as tuas filhas serão levadas sobre os ombros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23)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reis serão os teus aios, e as suas princesas, as tuas amas; diante de ti, se inclinarão com o rosto em terra e lamberão o pó dos teus pés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saberás que eu sou o SENHOR e que os que confiam em mim não serão confundidos.</a:t>
            </a:r>
            <a:r>
              <a:rPr lang="x-none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54605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Is 60:</a:t>
            </a:r>
            <a:r>
              <a:rPr lang="x-none" sz="2000" b="1" dirty="0">
                <a:solidFill>
                  <a:srgbClr val="C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são estes que vêm voando como nuvens e como pombas, às suas janelas?</a:t>
            </a:r>
            <a:r>
              <a:rPr lang="x-none" sz="9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Certamente, as ilhas me aguardarão, e, primeiro, os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navios de Társis, para trazer teus filhos de longe, a sua prata e o seu ouro com eles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 santificação do nome do SENHOR, teu Deus, e do Santo de Israel, porquanto te glorificou.</a:t>
            </a:r>
            <a:r>
              <a:rPr lang="x-none" sz="9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10)</a:t>
            </a:r>
            <a:r>
              <a:rPr lang="x-none" sz="9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filhos dos estrangeiros edificarão os teus muros, e os seus reis te servirão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porque, no meu furor, te feri, mas, na minha benignidade, tive misericórdia de ti.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84080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reajuntamento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profetizado em 36 passagens.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Elas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descrevem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o 1º  reajuntamento (desde a Assíria/Babilônia Is 10:20-27; 44:26-45:8), nem o do Êxodo (toda a nação sem morrer membro seu), mas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 </a:t>
            </a:r>
            <a:r>
              <a:rPr lang="pt-BR" sz="32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2º</a:t>
            </a:r>
            <a:r>
              <a:rPr lang="pt-BR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reajuntamento (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24:31; Is 11:10-11), desde os confins da terra (Ez 20:34; Is 11:12; 43:5-6; 49:12), e </a:t>
            </a:r>
            <a:r>
              <a:rPr lang="pt-BR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futuro</a:t>
            </a:r>
            <a:r>
              <a:rPr lang="pt-BR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Mt 24:31)</a:t>
            </a:r>
            <a:r>
              <a:rPr lang="pt-BR" sz="2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enviará os Seus anjos com grande clamor de uma trombeta; e eles ajuntarão os eleitos dEle, para- fora- dos quatro ventos, desde 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umas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extremidadeS d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céuS até 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lang="x-none" sz="28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extremidadeS deleS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Is 11:10)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acontecerá, naquele dia, que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as nações perguntarão pela raiz de Jessé, posta por pendão dos povos, e o lugar do seu repouso será glorioso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11)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Porque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há de acontecer, naquele dia, que o Senhor tornará a estender a mão para adquirir outra vez os resíduos do seu povo que restarem da Assíria, e do Egito, e de Patros, e da Etiópia, e de Elão, e de Sinar, e de Hamate, e das ilhas do mar.</a:t>
            </a:r>
            <a:b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4963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20:34)</a:t>
            </a:r>
            <a:r>
              <a:rPr lang="pt-BR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vos tirarei dentre os povos, e vos congregarei das terras nas quais andais espalhados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com mão forte, e com braço estendido, e com indignação derramada.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Is 11:</a:t>
            </a:r>
            <a:r>
              <a:rPr lang="x-none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2)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levantará um pendão entre as nações,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ajuntará os desterrados de Israel, e os dispersos de Judá congregará desde os quatro confins da terra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b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Is 43:</a:t>
            </a:r>
            <a:r>
              <a:rPr lang="x-none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5)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Não temas, pois, porque estou contigo;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trarei a tua semente desde o Oriente e te ajuntarei desde o Ocidente. </a:t>
            </a:r>
            <a:r>
              <a:rPr lang="pt-BR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Direi ao Norte: Dá; e ao Sul: Não retenhas; trazei meus filhos de longe e minhas filhas das extremidades da terra,</a:t>
            </a:r>
            <a:b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</a:b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Is 49:12)</a:t>
            </a:r>
            <a:r>
              <a:rPr lang="x-none" sz="2000" b="1" dirty="0">
                <a:solidFill>
                  <a:srgbClr val="FF0000"/>
                </a:solidFill>
                <a:latin typeface="Segoe UI" panose="020B0502040204020203" pitchFamily="34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Eis que estes virão de longe, e eis que aqueles, do Norte e do Ocidente, e aqueles outros, da terra de Sinim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6568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remanescente judaico, convertido, será reunido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 a bandeira de Cristo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11:10, 12; 49:22; Jr 31:8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11:1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0)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acontecerá naquele dia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Raiz de Jessé, a qual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estará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posta por estandarte dos povos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buscada pelos gentios; e o lugar do Seu repouso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glorioso.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12)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levantará um estandarte entre as nações, e ajuntará os desterrados de Israel, e os dispersos de Judá congregará desde os quatro confins da terra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latin typeface="Segoe UI" panose="020B0502040204020203" pitchFamily="34" charset="0"/>
              </a:rPr>
              <a:t>Is 49:</a:t>
            </a:r>
            <a:r>
              <a:rPr lang="x-none" b="1" dirty="0">
                <a:solidFill>
                  <a:srgbClr val="FF0000"/>
                </a:solidFill>
                <a:latin typeface="Segoe UI" panose="020B0502040204020203" pitchFamily="34" charset="0"/>
              </a:rPr>
              <a:t>22)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diz o Senhor DEUS: Eis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levantarei a Minha mão para os gentios, e ante os povos arvorarei a Minha bandeira; então trarão os teus filhos nos braços, e as tuas filhas serão levadas sobre os ombros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64984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DB55886-DAAC-4E67-B4B5-2B4D0F563B4F}"/>
              </a:ext>
            </a:extLst>
          </p:cNvPr>
          <p:cNvSpPr/>
          <p:nvPr/>
        </p:nvSpPr>
        <p:spPr>
          <a:xfrm>
            <a:off x="0" y="0"/>
            <a:ext cx="118456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Jr 31:8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trarei da terra do Norte, e os congregarei das extremidades da terra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entre os quais haverá cegos e aleijados, grávidas e as mulheres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trabalho de parto, juntamente; em grande congregação voltarão para aqui.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7933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25.1. Por Que E Para Que Esses 30 Dias De 2521 A 2550?</a:t>
            </a:r>
          </a:p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Daniel 12:11-12 "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desde o tempo em que 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sacrifício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contínuo for tirado, e posta a abominação desoladora, haverá </a:t>
            </a:r>
            <a:r>
              <a:rPr lang="x-none" sz="3200" b="1" u="sng" dirty="0">
                <a:solidFill>
                  <a:srgbClr val="DF0000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</a:rPr>
              <a:t>MIL DUZENTOS E NOVENTA DIAS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Bem-aventurado o que espera e chega até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MIL TREZENTOS E TRINTA E CINCO DIAS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br>
              <a:rPr lang="pt-BR" sz="4000" b="1" dirty="0">
                <a:solidFill>
                  <a:srgbClr val="D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 1290-1260 = </a:t>
            </a:r>
            <a:r>
              <a:rPr lang="pt-PT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dias </a:t>
            </a: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 70-SD para que a imagem do Anticristo seja destruída. </a:t>
            </a:r>
            <a:b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 1335-1260= </a:t>
            </a:r>
            <a:r>
              <a:rPr lang="pt-PT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75 dias </a:t>
            </a: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PT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transição</a:t>
            </a:r>
            <a:r>
              <a:rPr lang="pt-PT" sz="4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a 70-SD (de Dn 9:27) e o Reinar Milenar (de Ap 20:6).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71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reajuntamento será acompanhado de: muito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choro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(de grande arrependimento) 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súplicas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(por perdão) Jr 31:9,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Virão com choro, e com súplicas os guiarei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os farei andar junto aos ribeiros de águas, por caminho direito, no qual não tropeçarão, porque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pai para Israel, e Efraim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Meu primogênito.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canto retumbante + gozo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alegria com muitos risos.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Incessantes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enquanto viajam, trabalham, descansam, etc. Is 51:11; 35:10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voltarão os redimidos do SENHOR, e virão a Sião com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canto- retumbante, e perpétua alegria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as suas cabeças;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gozo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alcançarão, a tristeza e o gemido fugirão.</a:t>
            </a:r>
            <a:b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35:1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0)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resgatados do SENHOR voltarão; e virão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Sião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cantos- retumbantes, e alegria eterna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haverá sobre as suas cabeças;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gozo e alegria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alcançarão,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fugirá a tristeza e o gemido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21647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caminho será de: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santidade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(exclusivo dos judeus santificados) Is 35:8, não será usado pelo imundo. É dedicado aos judeus convertidos que amam a Lei de Deus.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 haverá uma estrada, um caminho, que se chamará o Caminho de SANTIDADE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imundo não passará por ele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aqueles; os caminhantes,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mesmo os loucos, não errarão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sabedoria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[até mesmo para os que não a tinham, mas passaram a caminhar no caminho] Is 35:8 (acima).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segurança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não haverá perigo, Is 35:9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 não haverá leão, nem animal feroz subirá a ele, nem se achará nele; porém só os redimidos andarão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ele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42064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redenção (resgate) é certa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49:14-16: uma mulher pode esquecer o filho dela, mas Deus não esquecerá Israel.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Porém Sião diz: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desamparou o SENHOR, e o meu Senhor se esqueceu de mim.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15)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Porventura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 uma mulher esquecer-se tanto de seu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filho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amamenta, que não se compadeça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do filho do seu ventre? Mas ainda que esta se esquecesse dele, contudo Eu não Me esquecerei de ti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 gravou Israel sobre as palmas das Suas mãos Is 49:16.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 palmas das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Minhas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mãos Eu te gravei; os teus muros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continuamente diante de Mim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78413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E9FFCB1-83C5-4FBA-903E-60DF94AEA949}"/>
              </a:ext>
            </a:extLst>
          </p:cNvPr>
          <p:cNvSpPr/>
          <p:nvPr/>
        </p:nvSpPr>
        <p:spPr>
          <a:xfrm>
            <a:off x="0" y="0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população de Israel será tão grande que seu território terá que ser expandido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49:19-20. </a:t>
            </a: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19)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nos teus desertos, e nos teus lugares solitários, 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tua terra destruída,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agora te verás apertada de habitantes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os que te devoravam se afastarão para longe de ti.</a:t>
            </a:r>
            <a:r>
              <a:rPr lang="x-none" sz="1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20)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filhos que tiverdes, depois de perderdes os outros,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dirão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volta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aos teus ouvidos: Muito estreito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mim este lugar; dá-me lugar em que eu possa habitar.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61700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Israel se surpreenderá com um tão grande número de judeus preservados na dispersão de séculos. Is 49:21-22.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21)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dirás no teu coração: Quem me gerou estes? Pois eu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desfilhada e solitária; entrara em cativeiro, e fora removida de uma para outra parte; quem, pois,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criou estes? Eis que eu fui deixada sozinha;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estes onde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22)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diz o Senhor DEUS: Eis que levantarei a Minha mão para os gentios, e ante os povos arvorarei a Minha bandeira; então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trarão os teus filhos nos braços, e as tuas filhas serão levadas sobre os ombros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deles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52913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25.8. 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Israelenses Vivos São Individualmente: Julgados, Rejeitados Ou Admitidos, Condenados Ou Premiados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Ez 20:30-39; Mt 24:32-51; 25:1-30. </a:t>
            </a: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20:30-39 </a:t>
            </a:r>
            <a:r>
              <a:rPr lang="pt-BR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35 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 face a face entrarei em juízo convosco;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38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separarei para fora de entre vós os rebeldes, e os que transgrediram contra Mim;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terra das suas peregrinações os tirarei, mas na terra de Israel não entrarão; e sabereis que Eu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Mt 24:32-51 </a:t>
            </a:r>
            <a:r>
              <a:rPr lang="pt-BR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50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Virá o Senhor daquele escravo em um dia em que ele não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espera, e numa hora em que ele não sabe,</a:t>
            </a:r>
            <a:r>
              <a:rPr lang="x-none" sz="32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51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cortará em dois, e destinará a sua porção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 juntamente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os hipócritas: ali haverá o pranto e o ranger dos dentes.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05996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3200" b="1" dirty="0">
                <a:solidFill>
                  <a:prstClr val="black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Mt 25:1-30 </a:t>
            </a:r>
            <a:r>
              <a:rPr lang="pt-BR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Depois, então, chegaram também as outras virgens, 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12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Ele, porém, havendo respondido, disse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'Em verdade vos digo que não vos tenho conhecido.'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13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Vigiai, pois, porque não tendes sabido o dia nem a hora em que o Filho do homem vem.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26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havendo, porém, respondido, o seu senhor lhe disse: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'Ó mau e negligente escravo! tinhas sabido que eu ceifo onde não semeei e ajunto onde não espalhei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27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Era, pois, necessário a ti haver enviado- confiado o meu dinheiro aos banqueiros e, havendo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vindo, *eu* recebi o meu próprio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dinheiro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juntamente- com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juros.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28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Tirai, pois, para longe dele, o talento, e dai-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àquele 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b="1" dirty="0">
                <a:solidFill>
                  <a:prstClr val="black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os dez talentos.</a:t>
            </a:r>
            <a:r>
              <a:rPr lang="x-none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baseline="300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30, E,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escravo inútil, lançai-o fora, para dentro da treva, a mais exterior; ali haverá o pranto e o ranger dos dentes.</a:t>
            </a:r>
            <a:r>
              <a:rPr lang="x-none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476121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25.9. A Abominação Da Desolação Permanece Até O Dia 2550, Só Então Será Removida</a:t>
            </a:r>
          </a:p>
          <a:p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imagem-ídolo da </a:t>
            </a:r>
            <a:r>
              <a:rPr lang="pt-PT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abominação da desolação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permanecerá de pé até o dia 25</a:t>
            </a:r>
            <a:r>
              <a:rPr lang="pt-PT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... só então, será removida.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 12: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"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o tempo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{*}</a:t>
            </a:r>
            <a:r>
              <a:rPr lang="pt-BR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que 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contínuo for tirado </a:t>
            </a:r>
            <a:r>
              <a:rPr lang="pt-BR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posta a abominação desoladora</a:t>
            </a:r>
            <a:r>
              <a:rPr lang="pt-BR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haverá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duzentos e noventa dias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o dia 1260 da 70-SD}</a:t>
            </a:r>
            <a: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25928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25.10. Construção </a:t>
            </a:r>
            <a:r>
              <a:rPr lang="pt-BR" sz="3600" b="1" u="sng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(pelo Cristo)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Do 4º Templo, Para O Milênio</a:t>
            </a:r>
          </a:p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próprio Senhor Jesus Cristo reconstruirá o Templo Milenar.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Jerusalém. Será sempre seu sumo sacerdote, e o Rei da Terra Zc 6:12-13.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</a:t>
            </a:r>
            <a:r>
              <a:rPr lang="pt-BR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 aqui o Homem cujo nome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RENOVO ; Ele brotará do Seu lugar, e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edificará o templo do SENHOR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mesmo edificará o templo do SE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NHOR, e Ele carregará a glória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assentar-Se-á sobre o Seu trono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dominará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sacerdote sobre o Seu trono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conselho de paz haverá entre ambos.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4º Templo é detalhado em Ez </a:t>
            </a: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40:1-46:24. Voltam </a:t>
            </a:r>
            <a:r>
              <a:rPr lang="pt-B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alguns</a:t>
            </a: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sacrifícios e festas do VT, mas terão natureza RETROSPECTIVA, não expiatória.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3393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25.11. Começam 7 Meses Em Que Abutres Comerão E Israelitas Enterrarão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Cadáveres Dos Exércitos De Gogue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39:11-20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sucederá que, naquele dia, darei a Gogue</a:t>
            </a:r>
            <a:r>
              <a:rPr lang="x-none" sz="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lugar ali, uma sepultura em Israel, o vale dos que passam ao oriente do mar; e isto</a:t>
            </a:r>
            <a:r>
              <a:rPr lang="x-none" sz="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parar 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narizes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que por ali passarem; e, ali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sepultarão Gogue e toda a sua multidão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chamarão o vale de Hamongogue</a:t>
            </a:r>
            <a:r>
              <a:rPr lang="x-none" sz="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 Multidão de Gogue»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casa de Israel os estará enterrando durante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 meses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purificar a terra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13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o povo da terra os enterrará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eles memorável dia 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  <a:r>
              <a:rPr lang="x-none" sz="24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Eu for glorificado, diz o Senhor DEUS.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separarão homens que incessantemente percorrerão a terra, para que eles, juntamente com os que passam, sepultem os </a:t>
            </a:r>
            <a:r>
              <a:rPr lang="x-none" sz="24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cadáveres</a:t>
            </a:r>
            <a:r>
              <a:rPr lang="x-none" sz="24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tiverem restado sobre a face da terra, para a purificarem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ao final dos sete meses farão esta busca.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903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25.2. 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O Anticristo E O Falso Profeta São Lançados</a:t>
            </a:r>
            <a:r>
              <a:rPr lang="pt-PT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(vivos) 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No Lago De Fogo.</a:t>
            </a:r>
            <a:r>
              <a:rPr lang="pt-PT" sz="36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19:20-21.</a:t>
            </a:r>
            <a:b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6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presa a Besta- Feroz , e com ela o Falso Profeta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(aquele havendo feito, debaixo do olhar dela, os sinais com que ele enganou- fez- extraviar aqueles havendo recebido a marca- sinal da Besta- Feroz , e aqueles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adorando a imagem dela). 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vivendo, foram arremessados estes dois para dentro do Lago de Fogo, o qual 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queimando com enxofre;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21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demais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foram mortos com a espada dAquele estando- assentado sobre o cavalo, a qual 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saindo proveniente- de- dentro- da boca dEle, e todas as aves foram fartas provenientes- de- dentro- das carnes deles.</a:t>
            </a:r>
            <a:b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 também Ez 21:25-27; Dn 8:25; 9:27; 2Ts 2:8; Ap 17:11; 19:20; 20:10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30450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15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aqueles que passam através da terra tiverem passado através </a:t>
            </a:r>
            <a:r>
              <a:rPr lang="x-none" sz="20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x-none" sz="20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20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qualquer deles</a:t>
            </a:r>
            <a:r>
              <a:rPr lang="x-none" sz="20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 um osso de homem, porão ao lado um sinal; até que os enterradores o tenham enterrado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vale de Hamongogue</a:t>
            </a:r>
            <a:r>
              <a:rPr lang="x-none" sz="7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 Multidão de Gogue»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16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também o nome da cidade 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Hamona</a:t>
            </a:r>
            <a:r>
              <a:rPr lang="x-none" sz="7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 Multidão»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assim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purificarão a terra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17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Tu, pois, ó filho do homem, assim diz o Senhor DEUS,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 às aves de toda espécie, e a todos os animais do campo: Ajuntai-vos e vinde, congregai-vos de toda parte para o Meu sacrifício, que Eu sacrifiquei por vós, um sacrifício grande, sobre os montes de Israel, e comei carne e bebei sangue.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18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Comereis a carne dos poderosos e bebereis o sangue dos príncipes da terra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dos carneiros, dos cordeiros, e dos bodes, 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novilhos, todos eles cevados de Basã.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19 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comereis a gordura até vos fartardes e bebereis o sangue até vos embebedardes, do Meu sacrifício que sacrifiquei por vós.</a:t>
            </a:r>
            <a:r>
              <a:rPr lang="x-none" sz="2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20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à Minha mesa, fartar-vos-ei de cavalos, de carros, de homens poderosos, e de todos os homens de g</a:t>
            </a:r>
            <a:r>
              <a:rPr lang="x-none" sz="2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uerra, diz o Senhor DEUS.</a:t>
            </a:r>
            <a:r>
              <a:rPr lang="x-none" sz="20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662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25.12. Começam 7 Anos Em Que Israelitas Farão Fogo Com As Armas Deixadas Pelos Exércitos De Gogue</a:t>
            </a:r>
          </a:p>
          <a:p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Ez 39:9-10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habitantes das cidades de Israel sairão,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farão um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fogo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as armas, e as queimarão, tanto os escudos como as rodelas, os arcos e as flechas, os dardos de mão e as lanças; e queimarão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tudo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isso em fogo, durante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 anos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não trarão lenha do campo, nem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cortarão para fora dos bosques, mas com as armas acenderão fogo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saquearão aos que os saquearam, e despojarão aos que os despojaram, diz o Senhor DEUS.</a:t>
            </a:r>
            <a:r>
              <a:rPr lang="x-none" sz="28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</a:t>
            </a:r>
            <a:r>
              <a:rPr lang="pt-BR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</a:t>
            </a: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Fogos para cozinhar, aquecer, iluminar, produzir eletricidade, siderúrgicas, indústrias? Energia nuclear?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99669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25.13. Mundiais Limpeza E Reconstrução Para Milênio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Purificação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mundial, por abutres e homens.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Reconstrução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pelo próprio Deus, um "Jardim do Éden" sem expressão do pecado, com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mui grande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longevidade, mas ainda com mortes.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35:1-2 </a:t>
            </a:r>
            <a:r>
              <a:rPr lang="x-none" sz="3200" b="1" dirty="0">
                <a:solidFill>
                  <a:srgbClr val="C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 deserto e o lugar seco se alegrarão por elas; e o ermo exultará e florescerá como a rosa. 2 Abundantemente florescerá, e também jubilará de alegria e cantará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LTT </a:t>
            </a:r>
            <a:br>
              <a:rPr lang="pt-BR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32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Is 35:6-7 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Então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 coxos saltarão como cervos, e a língua dos mudos cantarão- retumbando- de- júbilo; porque águas arrebentarão no deserto e ribeiros no ermo.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7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a terra seca se tornará em lagoas, e a terra sedenta em fontes de águas;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nas habitações em que jaziam os dragões 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haverá</a:t>
            </a:r>
            <a:r>
              <a:rPr lang="x-none" sz="32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capim com canas e juncos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423184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-13854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Oro que Deus nos conceda o privilégio de ajudar Is 61:4; Am 9:11,14-15.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6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2"/>
              </a:rPr>
              <a:t>Is 61:4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edificarão os lugares antigamente assolados, 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erguerão os anteriormente destruídos, e renovarão as cidades assoladas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destruídas de geração em geração.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16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4"/>
              </a:rPr>
              <a:t>Am 9:11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Naquele dia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levantarei o tabernáculo caído de Davi, e repararei as suas brechas, e levantarei as suas ruínas, e o edificarei como nos dias da antiguidade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16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5"/>
              </a:rPr>
              <a:t>Am 9:14-15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14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farei retroceder o cativeiro do Meu povo Israel,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eles reedificarão as cidades assoladas, e nelas habitarão, e plantarão vinhas, e beberão o vinho delas, e farão pomares, e lhes comerão o fruto.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15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plantá-los-ei na sua terra, e não </a:t>
            </a:r>
            <a:r>
              <a:rPr lang="x-none" sz="32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serão</a:t>
            </a:r>
            <a:r>
              <a:rPr lang="x-none" sz="32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mais arrancados da sua terra que lhes dei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diz o SENHOR teu Deus.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pt-BR" sz="2400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 </a:t>
            </a: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LTT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2448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25.3.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(Por um anjo) 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Satanás É Lançado No Abismo</a:t>
            </a:r>
            <a:r>
              <a:rPr lang="pt-PT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- sem- fundo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E Acorrentado, E Selo Colocado Sobre Ele. Por 1000 anos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R="28575">
              <a:spcAft>
                <a:spcPts val="0"/>
              </a:spcAft>
            </a:pPr>
            <a: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20:1-3:    </a:t>
            </a:r>
            <a:r>
              <a:rPr lang="x-none" sz="36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</a:t>
            </a:r>
            <a:r>
              <a:rPr lang="x-none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vi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um anjo descendo proveniente- de- dentro- do céu, tendo a chave do abismo (- sem- fundo), e uma grande corrente sobre a sua mão.</a:t>
            </a:r>
            <a:r>
              <a:rPr lang="x-none" sz="36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ele prendeu o dragão (O Serpente antigO, O qual é 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Diabo e Satanás), e o acorrentou 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por</a:t>
            </a:r>
            <a:r>
              <a:rPr lang="x-none" sz="3600" b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mil anos.</a:t>
            </a:r>
            <a:r>
              <a:rPr lang="x-none" sz="36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o lançou para dentro do abismo (- sem- fundo), e </a:t>
            </a:r>
            <a:r>
              <a:rPr lang="pt-BR" sz="36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ali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o encerrou- fechado, e pôs selo </a:t>
            </a:r>
            <a:r>
              <a:rPr lang="pt-BR" sz="36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(na porta)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acima dele, a fim de que não mais engane- faça- extraviar as nações, até que sejam completados os mil anos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E, depois disto, é necessário ser ele solto </a:t>
            </a:r>
            <a:r>
              <a:rPr lang="pt-BR" sz="36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por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um pouco de tempo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1390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25.4. Anjos Separam E Ajuntam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indivíduos 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Para O Julgamento Das Nações Gentílicas</a:t>
            </a:r>
          </a:p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13:40-41,49 e Mt 25:32 (próxima seção)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40)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Tal como, pois, É coletado os joioS e, em fogo, completamente- queimado, assim será na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consumação deste mundo </a:t>
            </a:r>
            <a:r>
              <a:rPr lang="pt-BR" sz="32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{*}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: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41)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Enviará o Filho do homem os Seus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anjos, e eles coletarão para- fora- do Seu reinar todas as iscas de armadilha e aqueles 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que estão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praticando o desprezo- às- leis</a:t>
            </a:r>
            <a:r>
              <a:rPr lang="x-none" sz="2400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pt-BR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49)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Assim será na completação do mundo </a:t>
            </a:r>
            <a:r>
              <a:rPr lang="pt-BR" sz="32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{*}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: sairão os anjos, e separarão os maus para fora de entre os justos</a:t>
            </a:r>
            <a:r>
              <a:rPr lang="pt-BR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</a:t>
            </a:r>
            <a:r>
              <a:rPr lang="pt-BR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{* final da dispensação de Israel (ao final da 70-SD) e início do milenar Reinar de Deus-Filho em corpo, sobre toda a terra, sem 1mm de desobediência.}</a:t>
            </a:r>
          </a:p>
        </p:txBody>
      </p:sp>
    </p:spTree>
    <p:extLst>
      <p:ext uri="{BB962C8B-B14F-4D97-AF65-F5344CB8AC3E}">
        <p14:creationId xmlns:p14="http://schemas.microsoft.com/office/powerpoint/2010/main" val="2441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25.5. Os Indivíduos Das Nações Gentílicas São Reunidos E Julgados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(Julgamento das Nações)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R="28575">
              <a:spcAft>
                <a:spcPts val="0"/>
              </a:spcAft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25: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31-46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["irmãos", no verso 40, indica JUDEUS convertidos a Cristo e, por isso, sendo perseguidos].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Contrastemos o </a:t>
            </a:r>
            <a:r>
              <a:rPr lang="pt-BR" sz="3200" b="1" u="sng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Julgamento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(dos indivíduos) </a:t>
            </a:r>
            <a:r>
              <a:rPr lang="pt-BR" sz="3200" b="1" u="sng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das Nações Gentílicas</a:t>
            </a:r>
            <a:r>
              <a:rPr lang="pt-BR" sz="3200" baseline="30000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(Mt 25:31-46 e Jl 3:1,2,13-14)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o </a:t>
            </a:r>
            <a:r>
              <a:rPr lang="pt-BR" sz="3200" b="1" u="sng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Julgamento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(dos indivíduos</a:t>
            </a:r>
            <a:r>
              <a:rPr lang="pt-BR" sz="3200" baseline="30000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pt-BR" sz="3200" b="1" u="sng" dirty="0">
                <a:solidFill>
                  <a:srgbClr val="5482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Grande Trono Branco</a:t>
            </a:r>
            <a:r>
              <a:rPr lang="pt-BR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(Ap 20:11-15, comp. 2Pe 3):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85113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O JUIZ: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 juiz será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Filho do homem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Mt 25:31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Quando, porém, vier o Filho do homem na Sua glória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todos os santos anjos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juntamente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Ele,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Se assentará Ele sobre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trono d[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 glória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J.T.Branco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 juiz será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 20:12 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os mortos, pequenos e grandes,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se postado de pé perante DEUS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livroS- rolo foram abertos. E outro livro- rolo foi aberto, o qual é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Vida.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julgados, os mortos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provenientes- de- dentro- das coisas tendo sido escritas nos livroS- rolo ,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julgados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segundo as obras deles.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Mais especificamente, será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 o Filho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 5:22-27 "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22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Pai a nenhum homem julga, mas todo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tem dado a o FILHO,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4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27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autoridade deu a Ele também, para julgamento fazer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porque Ele é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Filho do homem.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1685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D59D087-C10C-4644-BB58-8F49E3AC06B8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Os JULGADOS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 </a:t>
            </a:r>
            <a:r>
              <a:rPr lang="pt-BR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J.Nações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indivíduos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5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(pois todo julgamento sobre salvação/ condenação eternas são sempre e somente sobre pessoas individuais Ez 18:20 "</a:t>
            </a:r>
            <a:r>
              <a:rPr lang="x-none" sz="40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alma que pecar, essa morrerá; o filho não levará [</a:t>
            </a:r>
            <a:r>
              <a:rPr lang="x-none" sz="4000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si</a:t>
            </a:r>
            <a:r>
              <a:rPr lang="x-none" sz="4000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iniquidade do seu pai, nem o pai levará [</a:t>
            </a:r>
            <a:r>
              <a:rPr lang="x-none" sz="4000" i="1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si</a:t>
            </a:r>
            <a:r>
              <a:rPr lang="x-none" sz="4000" baseline="30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iniquidade do seu filho. A justiça do justo ficará sobre ele e a impiedade do ímpio cairá sobre ele.</a:t>
            </a:r>
            <a:r>
              <a:rPr lang="pt-BR" sz="4000" baseline="30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4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br>
              <a:rPr lang="pt-BR" sz="4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restarem </a:t>
            </a:r>
            <a:r>
              <a:rPr lang="pt-BR" sz="40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vivos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ao final da 70-SD,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todas as nações gentílicas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25:32 "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 reunidas diante dEle todas as NAÇÕES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Ele os apartará uns para longe dos outros, tal como o pastor aparta as ovelhas para longe dos bodes;</a:t>
            </a:r>
            <a:r>
              <a:rPr lang="pt-BR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42678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1768</Words>
  <Application>Microsoft Office PowerPoint</Application>
  <PresentationFormat>Widescreen</PresentationFormat>
  <Paragraphs>57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25. DIAS [2521-2550]: 1º Intervalo Entre A 70-SD E O Milênio: Anticristo e Falso Profeta  p/ Lago de Fogo; Satanás p/ Abismo; gentios- bodes p/ inferno; salvos já mortos (do VT e 70-SD) p/ ressurreição e premiação. Israelitas ajuntados e premiados/ condenados. Abominação da Desolação até dia 2550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 DIAS [2521-2550]: 1º Intervalo Entre A 70-SD E O Milênio: Anticristo e Falso Profeta  p/ Lago de Fogo; Satanás p/ Abismo; gentios- bodes p/ inferno; salvos já mortos (do VT e 70-SD) p/ ressurreição e premiação. Israelitas ajuntados e premiados / condenados. Abominação da Desolação até dia 2550 </dc:title>
  <dc:creator>Hélio de Menezes Silva</dc:creator>
  <cp:lastModifiedBy>Hélio de Menezes Silva</cp:lastModifiedBy>
  <cp:revision>36</cp:revision>
  <cp:lastPrinted>2018-02-01T16:23:14Z</cp:lastPrinted>
  <dcterms:created xsi:type="dcterms:W3CDTF">2018-02-01T13:14:02Z</dcterms:created>
  <dcterms:modified xsi:type="dcterms:W3CDTF">2018-02-15T23:56:39Z</dcterms:modified>
</cp:coreProperties>
</file>