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FB77A-A901-4DF0-B3ED-0B552ADA8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464F79-B6E1-47A0-A109-23F206EA8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482705-5D5F-499B-B0E1-63B6F43B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29400-B196-4EA1-871D-3A46B3A4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EFD102-A746-4642-9FF1-CE19EA0C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44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F7BBA-B3CC-410E-99E5-FDBE43EA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6AE799-7339-455E-9425-F0A6014B3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3E1486-6F0A-4585-B0A6-96F96E02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751F0E-88CF-4B4A-94BE-09B31B04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9FF96-1AC1-4B4B-BB83-B7C5E1B7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50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DD58C0-DB46-45C2-B7D5-E6D95ABA2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5C151D-F59F-467F-8B3F-0DCB488FC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9C8229-2FB4-46F9-BAF1-238C41AD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0A27D5-73CA-43EF-BDC4-114D542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ECBEB6-2A51-447E-A78A-A2FB8697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71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F84F0-8B9A-4084-8373-7CD2FE9A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6732FC-E510-495E-BA88-8200644A3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1C40BC-B28E-44C3-968E-CE4A813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71EDE5-64B1-47D8-AC11-92DBEE46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F4A9FA-FB9E-4702-B08A-81FFEB03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5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C15A4-BBD4-442D-B892-58F0EB8B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4D940A-9976-4BBE-B1E0-8DB350BEE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3A2532-1346-4E5C-89AE-63AD35E3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FB9382-9D22-431F-A09C-4CEFF527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40B44F-A283-4413-8365-AB431CD8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35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6C0DA-3661-4E0C-9857-8DA06A84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D73B9B-0A0E-4899-99E1-D55F1702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2AF60D-7907-4868-B137-8AA626413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21A971-0349-48AA-A855-69EC40BC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08E88B-05C9-45C3-AC1F-86AEA53F2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412B25-06D9-45AF-BF00-0F43946C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86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2084-EBE6-472C-86DD-962AF2FC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2E6224-BB21-48C6-8C8B-6FD230200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E76F9-EE07-4ECB-A555-AB99A17A1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4F3226-95F6-4306-92B7-CB3201673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10CAAE1-BFAE-4664-940E-A388A0066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84D91A2-F50A-405C-9A52-BFBDFADB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A434FF4-AC53-48EE-B74D-2E12A19D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9D6BFA4-E113-42AB-B197-B3F6B05F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3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67CB8-F22B-4834-8E99-D8FC5EE4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597110-5E53-4084-93FB-4D4F825B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EE3531-82C5-4F23-B27C-7824D449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534686-996C-4185-A98F-5BE2E17E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0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CBD9F8-EC38-4C50-9431-3552EB37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82C5D09-24A8-4E88-8DC2-4F78487A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9C6719-A760-47C8-BB30-C5758CA4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68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2E9B3-FA54-4827-ACFA-5F3020E95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B476D4-1794-4A89-B12E-4D13648AF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DAB8BA-A256-4B62-B446-3E6F2373F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C037B8-B5DA-45C3-8C2D-A6F9D7F8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AC2E62-53DE-49E4-A808-8B446AD5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79A55E-089D-4C9E-B9CE-5BC918FE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4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4ADFC-4B87-4C34-9123-4FCD76E3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511543-33B1-48F2-B3D9-86820334E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C00F8A-4C28-477E-8320-3F85B247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695F2F-5A6C-4969-9203-FB3496C0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0F8DD6-85B2-4FE6-AB5B-19484364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2FA6BC-DCAC-4C95-81E3-69205A16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69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CA785A-82DA-465E-B779-111DDC57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C1BA2F-3CB5-40C3-89D4-B1B96A3E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C25793-8CB2-4058-983E-37FCB2AD2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1B5C-AD5B-484A-8AF9-3B2FD0B818ED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70069A-65AB-4F3D-AE76-498C98B86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3EDCB7-6D3D-49F8-8AD2-8C065ECB1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3055-8335-4B7E-B61A-07071099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4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cred-texts.com/chr/tbr/tbr092.htm" TargetMode="External"/><Relationship Id="rId2" Type="http://schemas.openxmlformats.org/officeDocument/2006/relationships/hyperlink" Target="http://www.sacred-texts.com/chr/tbr/tbr079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15FE2-2A90-48EB-8EC8-16697D578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747164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44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18 --&gt;&gt; </a:t>
            </a: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[2516,5 - 2520]: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2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Mundo Regozija Com Cadáveres Das 2 Testemunhas, Jazendo Em Jerusalém.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2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As 7 Vindouras Condenações Para Sempre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653053-D4FB-41F1-A58C-94FFE972A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47164"/>
            <a:ext cx="9144000" cy="235526"/>
          </a:xfrm>
        </p:spPr>
        <p:txBody>
          <a:bodyPr>
            <a:normAutofit fontScale="5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097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15)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proveniente- de- dentro- da boca dEle, sai uma aguda espada, a fim de que, com ela, Ele fira as nações; e Ele as regerá com vara de ferro; e Ele pisa o lagar  do vinho do furor e da ira de Deus, o Todo-Poderoso;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16)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tem, sobre o manto e sobre a coxa dEle, este nome tendo sido escrito: "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REIS 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SENHORES."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17)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Então,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um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anjo tendo se postado dentro do sol, e ele clamou com grande voz, dizendo a todas as aves, aquelas voando n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meio-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do- céu : "Vinde, e sede ajuntadas para a ceia do grande Deus;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8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 18)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comais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reis, e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comandantes de milhares, e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varões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fortes,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cavalos e daqueles estando- assentados sobre eles; 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de todos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homens, ambos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livres e escravos, tanto pequenos como grandes."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19)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a Besta- Feroz , e os reis da terra, e os exércitos deles, tendo sido reunidos para fazer guerra contra Aquele estando- assentado sobre o cavalo, e contra o Seu exército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6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Terceira condenação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1ª Besta [O Anticristo]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do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Falso Profeta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19:20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20)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presa a Besta- Feroz , e com ela o Falso Profeta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(aquele havendo feito, debaixo do olhar dela, os sinais com que ele enganou- fez- extraviar aqueles havendo recebido a marca- sinal da Besta- Feroz , e aqueles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adorando a imagem dela).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vivendo, foram arremessados estes dois para dentro do Lago de Fogo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qual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queimando com enxofre;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8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Quarta condenação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Dos </a:t>
            </a:r>
            <a:r>
              <a:rPr lang="pt-BR" sz="3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crentes 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[no Cristo] </a:t>
            </a:r>
            <a:r>
              <a:rPr lang="pt-BR" sz="3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 70-SD</a:t>
            </a:r>
            <a:r>
              <a:rPr lang="pt-BR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 19:21 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21)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demais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foram mortos com a espada dAquele estando- assentado sobre o cavalo, a qual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saindo proveniente- de- dentro- da boca dEle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todas as aves foram fartas provenientes- de- dentro- das carnes deles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0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Intervalo entre a quarta e a quinta condenações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 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  1. </a:t>
            </a:r>
            <a:r>
              <a:rPr lang="pt-BR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Satanás amarrado por mil anos</a:t>
            </a:r>
            <a:r>
              <a:rPr lang="pt-BR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20:1-3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1)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um anjo descendo proveniente- de- dentro- do céu, tendo a chave do abismo (- sem- fundo), e uma grande corrente sobre a sua mão.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2)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prendeu o dragão (O Serpente antigO, O qual é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Diabo e Satanás), e o acorrentou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mil anos.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3)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lançou para dentro do abismo (- sem- fundo), e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encerrou, e pôs selo sobre ele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não mais engane- faça- extraviar as nações, até que sejam completados os mil anos. E, depois disto, é necessário ser ele solto </a:t>
            </a:r>
            <a:r>
              <a:rPr lang="x-none" sz="3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pouco de tempo.</a:t>
            </a:r>
            <a:r>
              <a:rPr lang="x-none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1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primeira ressurreição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[o 3º grupo (salvos da 70-SD) do 1º tipo de ressurreição, para a vida] [presumimos que incluirá os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salvos do VT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20:4-6 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tronos, e se assentaram sobre eles, 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de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julgamento lhes foi dado.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almas daqueles tendo sido decapitados- por- machado por causa do testemunho de  Jesus, e por causa de a Palavra  de Deus, e os que não adoraram a Besta- Feroz , nem a sua imagem, e não receberam a marca- sinal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 testA deles, nem sobre a mãO  deles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viveram, e reinaram com 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mil anos</a:t>
            </a:r>
            <a:r>
              <a:rPr lang="x-none" sz="900" b="1" u="sng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 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(Mas os demais dos mortos não reviveram, até que fossem completados os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 anos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ressurreição, a primeira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6)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Bem-aventurado e santo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parte na ressurreição, a primeira! Sobre estes a segunda morte não tem autoridade, mas eles serão sacerdotes de Deus e de o Cristo, e reinarão com Ele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 anos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61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Milênio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20:4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tronos, e se assentaram sobre eles, e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de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julgamento lhes foi dado. E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almas daqueles tendo sido decapitados- por- machado por causa do testemunho de  Jesus, e por causa de a Palavra  de Deus, e os que não adoraram a Besta- Feroz , nem a sua imagem, e não receberam a marca- sinal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 testA deles, nem sobre a mãO  deles.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viveram, e reinaram com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mil anos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59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Satanás libertado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[ao final do Milênio, no último teste para a humanidade] Ap 20:7-8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quando houveR sido completadO os </a:t>
            </a:r>
            <a:r>
              <a:rPr lang="x-none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 anos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 solto Satanás para- fora- da sua prisão,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8)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sairá para enganar- fazer- extraviar as nações que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 quatro cantos  da terra Gogue  e Magogue para as ajuntar para batalha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(das quais o número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a areia do mar).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89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Quinta condenação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Gogue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que é da terra de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Magogue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20:8-9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sairá para enganar- fazer- extraviar as nações que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 quatro cantos  da terra Gogue  e Magogue para as ajuntar para batalha (das quais o número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a areia do mar).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9)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subiram sobre a largura da terra, e cercaram o acampamento dos santos e a cidade tendo sido amada. E desceu fogo proveniente- de- junto- de Deus, proveniente- de- dentro- do céu, e os devorou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58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Sexta condenação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Satanás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20:10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10)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Diabo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(aquele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enganando- fazendo- extraviar)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lançado para dentro do Lago de Fogo e de enxofre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onde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Besta- Feroz e o Falso Profeta.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serão atormentados  dia e noite para os séculos dos séculos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2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18.1. Mundo Regozija 3 ½ Dias Contemplando Cadáveres (Não Sepultados) Das 2 Testemunhas Jazendo Sobre A Praça De Jerusalém</a:t>
            </a:r>
          </a:p>
          <a:p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18:2. 7 Vindouras Condenações Eternas Vistas Em Apocalipse</a:t>
            </a:r>
          </a:p>
        </p:txBody>
      </p:sp>
    </p:spTree>
    <p:extLst>
      <p:ext uri="{BB962C8B-B14F-4D97-AF65-F5344CB8AC3E}">
        <p14:creationId xmlns:p14="http://schemas.microsoft.com/office/powerpoint/2010/main" val="1305073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Sétima condenação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ímpios mortos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[de todos os tempos].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"</a:t>
            </a:r>
            <a:r>
              <a:rPr lang="pt-BR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Julgamento do Grande Trono Branco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20:11-15 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um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 trono branco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Aquele  estando- assentado sobre ele, para- longe- de Cuja face fugiu a terra e o céu, e lugar não foi achado para eles.</a:t>
            </a:r>
            <a:r>
              <a:rPr lang="x-none" sz="7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12)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os mortos, pequenos e grandes, tendo se postado de pé perante Deus. E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livroS- rolo  foram abertos. E outro livro- rolo foi aberto, o qual é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Vida. E foram julgados, os mortos, provenientes- de- dentro- das coisas tendo sido escritas nos livroS- rolo ,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julgados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segundo as obras deles.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29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13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deu o mar os mortos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dentro dele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 a morte e o inferno  deram os mortos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dentro deles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foram condenados, cada um, segundo as obras deles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</a:t>
            </a: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14)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morte e o inferno  foram lançados para dentro do Lago de Fogo. Esta é a segunda morte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</a:t>
            </a: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 15)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quer  que não foi achado no grande- livro- rolo de a Vida 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sido escrito, foi lançado para dentro do Lago de </a:t>
            </a:r>
            <a:r>
              <a:rPr lang="x-none" sz="4000" b="1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Fogo</a:t>
            </a:r>
            <a:r>
              <a:rPr lang="x-none" sz="320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4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18.1. O Mundo Regozija 3 ½ Dias Contemplando os Cadáveres </a:t>
            </a:r>
            <a:r>
              <a:rPr lang="pt-BR" sz="3600" b="1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(Não Sepultados)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Das 2 Testemunhas </a:t>
            </a:r>
            <a:r>
              <a:rPr lang="pt-BR" sz="3600" b="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Jazendo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Sobre A Praça De Jerusalém.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11:7-10</a:t>
            </a:r>
            <a:b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7)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quando completarem o testemunho deles,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Besta- Feroz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(aquela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estará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subindo proveniente- de- dentro- do abismo (- sem- fundo))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guerra contra  eles, e os vencerá, e os matará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8)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seus cadáveres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jazerão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 rua larga da grande cidade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qual é chamada, espiritualmente, de Sodoma e Egito),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 também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nosso Senhor foi crucificado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2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(provenientes- de- dentro- dos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vários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povos, e tribos, e línguas, e nações)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contemplarão os cadáveres deles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três dias e meio, e aos cadáveres deles não permitirão ser postos para dentro de sepulturas.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</a:t>
            </a: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10)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aqueles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 se regozijarão por causa deles, e se alegrarão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festejando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presentes enviarão uns aos outros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porquanto estes, os dois profetas, atormentaram aqueles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3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</a:t>
            </a:r>
            <a:r>
              <a:rPr lang="pt-BR" sz="4000" b="1" u="sng" dirty="0">
                <a:solidFill>
                  <a:srgbClr val="538135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8:2. As 7 Vindouras Condenações Eternas Vistas Em Apocalipse</a:t>
            </a: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(segundo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Revelation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Clarence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Larkin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desde </a:t>
            </a:r>
            <a:r>
              <a:rPr lang="pt-BR" sz="32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http://www.sacred-texts.com/chr/tbr/tbr079.htm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até </a:t>
            </a:r>
            <a:r>
              <a:rPr lang="pt-BR" sz="32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http://www.sacred-texts.com/chr/tbr/tbr092.htm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[1919]) [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detalhes ficarão para depois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Primeira condenação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Da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Babilônia religiosa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17:1-18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Segunda condenação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Da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Babilônia </a:t>
            </a:r>
            <a:r>
              <a:rPr lang="pt-BR" sz="3200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[política- econômica- ]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comercial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18:1-24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2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124691" y="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Intervalo entre a segunda e a terceira condenação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[para sempre]: </a:t>
            </a:r>
            <a:b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  1 O </a:t>
            </a:r>
            <a:r>
              <a:rPr lang="pt-BR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 de Aleluia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19:1-7</a:t>
            </a:r>
            <a:b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depois destas coisas,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ouvi uma grande voz de uma grande multidão dentro do céu, dizendo: "Aleluia! A salvação, e a glória, e a honra, e o poder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pertencem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o Senhor ,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nosso Deus;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7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7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uma voz proveniente- de- dentro- do trono saiu, dizendo: "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Louvai ao nosso Deus,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vós,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todos os Seus escravos, e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vós,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estais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temendo, tanto os pequenos como os grandes.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7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0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eu ouvi como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fosse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voz de uma grande multidão, e como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fosse 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voz de muitas águas, e como que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fosse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voz de fortes trovões, dizendo: "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Aleluia! Pois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reina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Senhor  Deus, o Todo-Poderoso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 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regozijemos e alegremos, e demos-Lhe a glória; porque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chegou a festa de casamento do Cordeiro, e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Sua esposa aprontou a si mesma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5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 </a:t>
            </a:r>
            <a:r>
              <a:rPr lang="pt-BR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festa de casamento do Cordeiro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[com Sua noiva, Israel]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19:8-10 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foi concedido a ela que se vestisse de linho fino, puro e branco- resplandecente; porque o linho fino É aS declaraçõeS- de- justificação dos santos."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9)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me diz: "Escreve: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bem-aventurados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aqueles para dentro da ceia da festa de casamento do Cordeiro  tendo sido chamados.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E ele me diz: "Estas são as verdadeiras palavras, de Deus."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10)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eu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prostrei diante dos pés dele para o adorar; mas ele me diz: "Olha- cuida! Não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faças tal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Companheiro- escravo de ti sou eu, e d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irmãos teus, aqueles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o testemunho de  Jesus. Adora a Deus; porque o testemunho de  Jesus é o espírito fonte- da  profecia ."</a:t>
            </a:r>
            <a:b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6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633663-9823-41EA-813F-7ECCF4AEC304}"/>
              </a:ext>
            </a:extLst>
          </p:cNvPr>
          <p:cNvSpPr/>
          <p:nvPr/>
        </p:nvSpPr>
        <p:spPr>
          <a:xfrm>
            <a:off x="0" y="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A </a:t>
            </a:r>
            <a:r>
              <a:rPr lang="pt-BR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batalha do Armagedom</a:t>
            </a:r>
            <a:r>
              <a:rPr lang="pt-BR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19:11-19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eu vi o céu tendo sido aberto. E eis um cavalo branco, e Aquele estando- assentado sobre ele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chamado de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Fiel 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Verdadeiro. E, em justiça, julga e guerreia.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12)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Seus olhos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eram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uma chama de fogo, e sobre a Sua cabeça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muitos diademas- reais, tendo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nome tendo sido escrito (o qual nenhum homem tem conhecido, exceto Ele mesmo),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13)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sido vestido com uma veste tendo sido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temporariamente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mergulhada em sangu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E é chamado, o nome dEle, de "O Palavra de Deus";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14)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exércitos no céu O seguiam sobre cavalos brancos, tendo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vestido de linho fino, branco, e puro.</a:t>
            </a:r>
            <a:br>
              <a:rPr lang="pt-BR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69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615</Words>
  <Application>Microsoft Office PowerPoint</Application>
  <PresentationFormat>Widescreen</PresentationFormat>
  <Paragraphs>24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18 --&gt;&gt; DIAS [2516,5 - 2520]:   * Mundo Regozija Com Cadáveres Das 2 Testemunhas, Jazendo Em Jerusalém.   * As 7 Vindouras Condenações Para Sempre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13</cp:revision>
  <dcterms:created xsi:type="dcterms:W3CDTF">2018-02-26T20:04:14Z</dcterms:created>
  <dcterms:modified xsi:type="dcterms:W3CDTF">2018-02-26T21:45:52Z</dcterms:modified>
</cp:coreProperties>
</file>